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329" r:id="rId5"/>
    <p:sldId id="410" r:id="rId6"/>
    <p:sldId id="328" r:id="rId7"/>
    <p:sldId id="331" r:id="rId8"/>
    <p:sldId id="390" r:id="rId9"/>
    <p:sldId id="391" r:id="rId10"/>
    <p:sldId id="334" r:id="rId11"/>
    <p:sldId id="393" r:id="rId12"/>
    <p:sldId id="258" r:id="rId13"/>
    <p:sldId id="397" r:id="rId14"/>
    <p:sldId id="394" r:id="rId15"/>
    <p:sldId id="279" r:id="rId16"/>
    <p:sldId id="259" r:id="rId17"/>
    <p:sldId id="395" r:id="rId18"/>
    <p:sldId id="260" r:id="rId19"/>
    <p:sldId id="261" r:id="rId20"/>
    <p:sldId id="262" r:id="rId21"/>
    <p:sldId id="399" r:id="rId22"/>
    <p:sldId id="405" r:id="rId23"/>
    <p:sldId id="376" r:id="rId24"/>
    <p:sldId id="398" r:id="rId25"/>
    <p:sldId id="400" r:id="rId26"/>
    <p:sldId id="406" r:id="rId27"/>
    <p:sldId id="402" r:id="rId28"/>
    <p:sldId id="408" r:id="rId29"/>
    <p:sldId id="403" r:id="rId30"/>
    <p:sldId id="407" r:id="rId31"/>
    <p:sldId id="333" r:id="rId32"/>
    <p:sldId id="389" r:id="rId33"/>
    <p:sldId id="341" r:id="rId34"/>
    <p:sldId id="340" r:id="rId35"/>
    <p:sldId id="308" r:id="rId36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0071BB"/>
    <a:srgbClr val="595959"/>
    <a:srgbClr val="F6F6F1"/>
    <a:srgbClr val="5EBB4C"/>
    <a:srgbClr val="1D3C51"/>
    <a:srgbClr val="E7BC51"/>
    <a:srgbClr val="F17B2F"/>
    <a:srgbClr val="F2911C"/>
    <a:srgbClr val="A6C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C88C03-CDDA-4CF7-B7D7-A5F8E803E514}" v="565" dt="2023-10-31T04:42:18.189"/>
    <p1510:client id="{A00D77C0-66DA-453D-89C3-EF5C77272B24}" v="12" dt="2023-10-31T03:17:20.672"/>
    <p1510:client id="{B4587F3F-7911-4A7A-ACC5-A2C78695C110}" v="10" dt="2023-10-31T02:46:22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76779" autoAdjust="0"/>
  </p:normalViewPr>
  <p:slideViewPr>
    <p:cSldViewPr snapToGrid="0">
      <p:cViewPr varScale="1">
        <p:scale>
          <a:sx n="81" d="100"/>
          <a:sy n="81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AndrewT$\Data%20-%20evaluation%20examp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AndrewT$\Data%20-%20evaluation%20examp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\AndrewT$\Data%20-%20evaluation%20examp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6711620634479"/>
          <c:y val="4.4504973526262162E-2"/>
          <c:w val="0.38605511586873908"/>
          <c:h val="0.89422520232852831"/>
        </c:manualLayout>
      </c:layout>
      <c:barChart>
        <c:barDir val="col"/>
        <c:grouping val="percentStacked"/>
        <c:varyColors val="0"/>
        <c:ser>
          <c:idx val="4"/>
          <c:order val="0"/>
          <c:tx>
            <c:strRef>
              <c:f>Sheet1!$B$11</c:f>
              <c:strCache>
                <c:ptCount val="1"/>
                <c:pt idx="0">
                  <c:v>Significantly decreased</c:v>
                </c:pt>
              </c:strCache>
            </c:strRef>
          </c:tx>
          <c:spPr>
            <a:solidFill>
              <a:srgbClr val="F17B2F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17B2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Sheet1!$C$11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6-4E27-A3FC-BB7EB435A2F3}"/>
            </c:ext>
          </c:extLst>
        </c:ser>
        <c:ser>
          <c:idx val="3"/>
          <c:order val="1"/>
          <c:tx>
            <c:strRef>
              <c:f>Sheet1!$B$10</c:f>
              <c:strCache>
                <c:ptCount val="1"/>
                <c:pt idx="0">
                  <c:v>Decreased</c:v>
                </c:pt>
              </c:strCache>
            </c:strRef>
          </c:tx>
          <c:spPr>
            <a:solidFill>
              <a:srgbClr val="F2911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Sheet1!$C$10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66-4E27-A3FC-BB7EB435A2F3}"/>
            </c:ext>
          </c:extLst>
        </c:ser>
        <c:ser>
          <c:idx val="2"/>
          <c:order val="2"/>
          <c:tx>
            <c:strRef>
              <c:f>Sheet1!$B$9</c:f>
              <c:strCache>
                <c:ptCount val="1"/>
                <c:pt idx="0">
                  <c:v>Stayed the same</c:v>
                </c:pt>
              </c:strCache>
            </c:strRef>
          </c:tx>
          <c:spPr>
            <a:solidFill>
              <a:srgbClr val="E7BC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Sheet1!$C$9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66-4E27-A3FC-BB7EB435A2F3}"/>
            </c:ext>
          </c:extLst>
        </c:ser>
        <c:ser>
          <c:idx val="1"/>
          <c:order val="3"/>
          <c:tx>
            <c:strRef>
              <c:f>Sheet1!$B$8</c:f>
              <c:strCache>
                <c:ptCount val="1"/>
                <c:pt idx="0">
                  <c:v>Increased</c:v>
                </c:pt>
              </c:strCache>
            </c:strRef>
          </c:tx>
          <c:spPr>
            <a:solidFill>
              <a:srgbClr val="A6CE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Sheet1!$C$8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66-4E27-A3FC-BB7EB435A2F3}"/>
            </c:ext>
          </c:extLst>
        </c:ser>
        <c:ser>
          <c:idx val="0"/>
          <c:order val="4"/>
          <c:tx>
            <c:strRef>
              <c:f>Sheet1!$B$7</c:f>
              <c:strCache>
                <c:ptCount val="1"/>
                <c:pt idx="0">
                  <c:v>Significantly increased</c:v>
                </c:pt>
              </c:strCache>
            </c:strRef>
          </c:tx>
          <c:spPr>
            <a:solidFill>
              <a:srgbClr val="5EBB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Sheet1!$C$7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66-4E27-A3FC-BB7EB435A2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65651728"/>
        <c:axId val="525392816"/>
      </c:barChart>
      <c:catAx>
        <c:axId val="665651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5392816"/>
        <c:crosses val="autoZero"/>
        <c:auto val="1"/>
        <c:lblAlgn val="ctr"/>
        <c:lblOffset val="100"/>
        <c:noMultiLvlLbl val="0"/>
      </c:catAx>
      <c:valAx>
        <c:axId val="5253928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65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844015865141852"/>
          <c:y val="0.30076168105362927"/>
          <c:w val="0.53904333070276222"/>
          <c:h val="0.39052195589988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Sense of community and frequency of volunteering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802137788789582E-2"/>
          <c:y val="0.12763657508061579"/>
          <c:w val="0.69554377108275633"/>
          <c:h val="0.7031848450942110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Sheet1!$C$23</c:f>
              <c:strCache>
                <c:ptCount val="1"/>
                <c:pt idx="0">
                  <c:v>Significantly increased</c:v>
                </c:pt>
              </c:strCache>
            </c:strRef>
          </c:tx>
          <c:spPr>
            <a:solidFill>
              <a:srgbClr val="5EBB4C"/>
            </a:solidFill>
            <a:ln>
              <a:noFill/>
            </a:ln>
            <a:effectLst/>
          </c:spPr>
          <c:invertIfNegative val="0"/>
          <c:cat>
            <c:strRef>
              <c:f>Sheet1!$B$24:$B$27</c:f>
              <c:strCache>
                <c:ptCount val="4"/>
                <c:pt idx="0">
                  <c:v>I haven't in the past month</c:v>
                </c:pt>
                <c:pt idx="1">
                  <c:v>1-2 times a month</c:v>
                </c:pt>
                <c:pt idx="2">
                  <c:v>3-4 times a month</c:v>
                </c:pt>
                <c:pt idx="3">
                  <c:v>5 or more</c:v>
                </c:pt>
              </c:strCache>
            </c:strRef>
          </c:cat>
          <c:val>
            <c:numRef>
              <c:f>Sheet1!$C$24:$C$27</c:f>
              <c:numCache>
                <c:formatCode>General</c:formatCode>
                <c:ptCount val="4"/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C-41E9-B467-793F72AE821C}"/>
            </c:ext>
          </c:extLst>
        </c:ser>
        <c:ser>
          <c:idx val="1"/>
          <c:order val="1"/>
          <c:tx>
            <c:strRef>
              <c:f>Sheet1!$D$23</c:f>
              <c:strCache>
                <c:ptCount val="1"/>
                <c:pt idx="0">
                  <c:v>Increased</c:v>
                </c:pt>
              </c:strCache>
            </c:strRef>
          </c:tx>
          <c:spPr>
            <a:solidFill>
              <a:srgbClr val="A6CE39"/>
            </a:solidFill>
            <a:ln>
              <a:noFill/>
            </a:ln>
            <a:effectLst/>
          </c:spPr>
          <c:invertIfNegative val="0"/>
          <c:cat>
            <c:strRef>
              <c:f>Sheet1!$B$24:$B$27</c:f>
              <c:strCache>
                <c:ptCount val="4"/>
                <c:pt idx="0">
                  <c:v>I haven't in the past month</c:v>
                </c:pt>
                <c:pt idx="1">
                  <c:v>1-2 times a month</c:v>
                </c:pt>
                <c:pt idx="2">
                  <c:v>3-4 times a month</c:v>
                </c:pt>
                <c:pt idx="3">
                  <c:v>5 or more</c:v>
                </c:pt>
              </c:strCache>
            </c:strRef>
          </c:cat>
          <c:val>
            <c:numRef>
              <c:f>Sheet1!$D$24:$D$27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C-41E9-B467-793F72AE821C}"/>
            </c:ext>
          </c:extLst>
        </c:ser>
        <c:ser>
          <c:idx val="2"/>
          <c:order val="2"/>
          <c:tx>
            <c:strRef>
              <c:f>Sheet1!$E$23</c:f>
              <c:strCache>
                <c:ptCount val="1"/>
                <c:pt idx="0">
                  <c:v>Stayed the same</c:v>
                </c:pt>
              </c:strCache>
            </c:strRef>
          </c:tx>
          <c:spPr>
            <a:solidFill>
              <a:srgbClr val="E7BC51"/>
            </a:solidFill>
            <a:ln>
              <a:noFill/>
            </a:ln>
            <a:effectLst/>
          </c:spPr>
          <c:invertIfNegative val="0"/>
          <c:cat>
            <c:strRef>
              <c:f>Sheet1!$B$24:$B$27</c:f>
              <c:strCache>
                <c:ptCount val="4"/>
                <c:pt idx="0">
                  <c:v>I haven't in the past month</c:v>
                </c:pt>
                <c:pt idx="1">
                  <c:v>1-2 times a month</c:v>
                </c:pt>
                <c:pt idx="2">
                  <c:v>3-4 times a month</c:v>
                </c:pt>
                <c:pt idx="3">
                  <c:v>5 or more</c:v>
                </c:pt>
              </c:strCache>
            </c:strRef>
          </c:cat>
          <c:val>
            <c:numRef>
              <c:f>Sheet1!$E$24:$E$27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CC-41E9-B467-793F72AE821C}"/>
            </c:ext>
          </c:extLst>
        </c:ser>
        <c:ser>
          <c:idx val="3"/>
          <c:order val="3"/>
          <c:tx>
            <c:strRef>
              <c:f>Sheet1!$F$23</c:f>
              <c:strCache>
                <c:ptCount val="1"/>
                <c:pt idx="0">
                  <c:v>Decreased</c:v>
                </c:pt>
              </c:strCache>
            </c:strRef>
          </c:tx>
          <c:spPr>
            <a:solidFill>
              <a:srgbClr val="F2911C"/>
            </a:solidFill>
            <a:ln>
              <a:noFill/>
            </a:ln>
            <a:effectLst/>
          </c:spPr>
          <c:invertIfNegative val="0"/>
          <c:cat>
            <c:strRef>
              <c:f>Sheet1!$B$24:$B$27</c:f>
              <c:strCache>
                <c:ptCount val="4"/>
                <c:pt idx="0">
                  <c:v>I haven't in the past month</c:v>
                </c:pt>
                <c:pt idx="1">
                  <c:v>1-2 times a month</c:v>
                </c:pt>
                <c:pt idx="2">
                  <c:v>3-4 times a month</c:v>
                </c:pt>
                <c:pt idx="3">
                  <c:v>5 or more</c:v>
                </c:pt>
              </c:strCache>
            </c:strRef>
          </c:cat>
          <c:val>
            <c:numRef>
              <c:f>Sheet1!$F$24:$F$27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CC-41E9-B467-793F72AE821C}"/>
            </c:ext>
          </c:extLst>
        </c:ser>
        <c:ser>
          <c:idx val="4"/>
          <c:order val="4"/>
          <c:tx>
            <c:strRef>
              <c:f>Sheet1!$G$23</c:f>
              <c:strCache>
                <c:ptCount val="1"/>
                <c:pt idx="0">
                  <c:v>Significantly decreased</c:v>
                </c:pt>
              </c:strCache>
            </c:strRef>
          </c:tx>
          <c:spPr>
            <a:solidFill>
              <a:srgbClr val="F17B2F"/>
            </a:solidFill>
            <a:ln>
              <a:noFill/>
            </a:ln>
            <a:effectLst/>
          </c:spPr>
          <c:invertIfNegative val="0"/>
          <c:cat>
            <c:strRef>
              <c:f>Sheet1!$B$24:$B$27</c:f>
              <c:strCache>
                <c:ptCount val="4"/>
                <c:pt idx="0">
                  <c:v>I haven't in the past month</c:v>
                </c:pt>
                <c:pt idx="1">
                  <c:v>1-2 times a month</c:v>
                </c:pt>
                <c:pt idx="2">
                  <c:v>3-4 times a month</c:v>
                </c:pt>
                <c:pt idx="3">
                  <c:v>5 or more</c:v>
                </c:pt>
              </c:strCache>
            </c:strRef>
          </c:cat>
          <c:val>
            <c:numRef>
              <c:f>Sheet1!$G$24:$G$27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CC-41E9-B467-793F72AE8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8019360"/>
        <c:axId val="516141872"/>
      </c:barChart>
      <c:catAx>
        <c:axId val="96801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141872"/>
        <c:crosses val="autoZero"/>
        <c:auto val="1"/>
        <c:lblAlgn val="ctr"/>
        <c:lblOffset val="100"/>
        <c:noMultiLvlLbl val="0"/>
      </c:catAx>
      <c:valAx>
        <c:axId val="51614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01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564127016874625"/>
          <c:y val="0.2690175447976958"/>
          <c:w val="0.26278929909988435"/>
          <c:h val="0.49976568145415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22703412073491E-2"/>
          <c:y val="4.1356624520140974E-2"/>
          <c:w val="0.41676618547681538"/>
          <c:h val="0.92212779998243388"/>
        </c:manualLayout>
      </c:layout>
      <c:barChart>
        <c:barDir val="col"/>
        <c:grouping val="percentStacked"/>
        <c:varyColors val="0"/>
        <c:ser>
          <c:idx val="4"/>
          <c:order val="0"/>
          <c:tx>
            <c:strRef>
              <c:f>Sheet1!$E$11</c:f>
              <c:strCache>
                <c:ptCount val="1"/>
                <c:pt idx="0">
                  <c:v>Very unsatisfied</c:v>
                </c:pt>
              </c:strCache>
            </c:strRef>
          </c:tx>
          <c:spPr>
            <a:solidFill>
              <a:srgbClr val="F17B2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Sheet1!$F$11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E-49FE-8E27-494262F18647}"/>
            </c:ext>
          </c:extLst>
        </c:ser>
        <c:ser>
          <c:idx val="3"/>
          <c:order val="1"/>
          <c:tx>
            <c:strRef>
              <c:f>Sheet1!$E$10</c:f>
              <c:strCache>
                <c:ptCount val="1"/>
                <c:pt idx="0">
                  <c:v>Unsatisified</c:v>
                </c:pt>
              </c:strCache>
            </c:strRef>
          </c:tx>
          <c:spPr>
            <a:solidFill>
              <a:srgbClr val="F2911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Sheet1!$F$10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FE-49FE-8E27-494262F18647}"/>
            </c:ext>
          </c:extLst>
        </c:ser>
        <c:ser>
          <c:idx val="2"/>
          <c:order val="2"/>
          <c:tx>
            <c:strRef>
              <c:f>Sheet1!$E$9</c:f>
              <c:strCache>
                <c:ptCount val="1"/>
                <c:pt idx="0">
                  <c:v>Neither satisfied or dissatisfied</c:v>
                </c:pt>
              </c:strCache>
            </c:strRef>
          </c:tx>
          <c:spPr>
            <a:solidFill>
              <a:srgbClr val="E7BC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Sheet1!$F$9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FE-49FE-8E27-494262F18647}"/>
            </c:ext>
          </c:extLst>
        </c:ser>
        <c:ser>
          <c:idx val="1"/>
          <c:order val="3"/>
          <c:tx>
            <c:strRef>
              <c:f>Sheet1!$E$8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rgbClr val="A6CE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Sheet1!$F$8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FE-49FE-8E27-494262F18647}"/>
            </c:ext>
          </c:extLst>
        </c:ser>
        <c:ser>
          <c:idx val="0"/>
          <c:order val="4"/>
          <c:tx>
            <c:strRef>
              <c:f>Sheet1!$E$7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rgbClr val="5EBB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Sheet1!$F$7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FE-49FE-8E27-494262F186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65649408"/>
        <c:axId val="525395696"/>
      </c:barChart>
      <c:catAx>
        <c:axId val="665649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5395696"/>
        <c:crosses val="autoZero"/>
        <c:auto val="1"/>
        <c:lblAlgn val="ctr"/>
        <c:lblOffset val="100"/>
        <c:noMultiLvlLbl val="0"/>
      </c:catAx>
      <c:valAx>
        <c:axId val="525395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64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052187226596674"/>
          <c:y val="0.24871442342573116"/>
          <c:w val="0.50906211295715165"/>
          <c:h val="0.43610918029751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1600"/>
              <a:t>Future</a:t>
            </a:r>
            <a:r>
              <a:rPr lang="en-NZ" sz="1600" baseline="0"/>
              <a:t> Involvement</a:t>
            </a:r>
            <a:endParaRPr lang="en-NZ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5EBB4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B9-4F3B-A3E5-A50683F9604E}"/>
              </c:ext>
            </c:extLst>
          </c:dPt>
          <c:dPt>
            <c:idx val="1"/>
            <c:bubble3D val="0"/>
            <c:spPr>
              <a:solidFill>
                <a:srgbClr val="F17B2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B9-4F3B-A3E5-A50683F9604E}"/>
              </c:ext>
            </c:extLst>
          </c:dPt>
          <c:dPt>
            <c:idx val="2"/>
            <c:bubble3D val="0"/>
            <c:spPr>
              <a:solidFill>
                <a:srgbClr val="737C7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B9-4F3B-A3E5-A50683F9604E}"/>
              </c:ext>
            </c:extLst>
          </c:dPt>
          <c:dLbls>
            <c:dLbl>
              <c:idx val="0"/>
              <c:layout>
                <c:manualLayout>
                  <c:x val="6.3605606508673231E-3"/>
                  <c:y val="-3.55525612191077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B9-4F3B-A3E5-A50683F9604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Sheet1!$E$15:$E$17</c:f>
              <c:strCache>
                <c:ptCount val="3"/>
                <c:pt idx="0">
                  <c:v>Interested in continued involvement</c:v>
                </c:pt>
                <c:pt idx="1">
                  <c:v>Not interested in continued involvement</c:v>
                </c:pt>
                <c:pt idx="2">
                  <c:v>Don't know</c:v>
                </c:pt>
              </c:strCache>
            </c:strRef>
          </c:cat>
          <c:val>
            <c:numRef>
              <c:f>Sheet1!$F$15:$F$17</c:f>
              <c:numCache>
                <c:formatCode>General</c:formatCode>
                <c:ptCount val="3"/>
                <c:pt idx="0">
                  <c:v>22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B9-4F3B-A3E5-A50683F96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EC4AD3-926E-4744-80AD-15245F064839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0BEF74-ABA3-4147-99E1-62363FCBD5E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800" dirty="0"/>
            <a:t>Have information to make decisions</a:t>
          </a:r>
          <a:endParaRPr lang="en-US" sz="1800" dirty="0"/>
        </a:p>
      </dgm:t>
    </dgm:pt>
    <dgm:pt modelId="{E0749447-83AF-4F8F-9F74-B4E62453CB4E}" type="parTrans" cxnId="{25E5A470-4399-444B-B0B2-CBA596E8D2BA}">
      <dgm:prSet/>
      <dgm:spPr/>
      <dgm:t>
        <a:bodyPr/>
        <a:lstStyle/>
        <a:p>
          <a:endParaRPr lang="en-US" sz="2400"/>
        </a:p>
      </dgm:t>
    </dgm:pt>
    <dgm:pt modelId="{397EB5D8-5875-4A9A-9C39-0E795C03B238}" type="sibTrans" cxnId="{25E5A470-4399-444B-B0B2-CBA596E8D2BA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107459BE-911C-43EA-A161-820D63D0A1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800" dirty="0"/>
            <a:t>Learn what works</a:t>
          </a:r>
          <a:endParaRPr lang="en-US" sz="1800" dirty="0"/>
        </a:p>
      </dgm:t>
    </dgm:pt>
    <dgm:pt modelId="{CF56D69C-40B4-4228-9DFE-2F43D939BCD6}" type="parTrans" cxnId="{B917BCF5-00E6-439C-B843-653A8121A368}">
      <dgm:prSet/>
      <dgm:spPr/>
      <dgm:t>
        <a:bodyPr/>
        <a:lstStyle/>
        <a:p>
          <a:endParaRPr lang="en-US" sz="2400"/>
        </a:p>
      </dgm:t>
    </dgm:pt>
    <dgm:pt modelId="{D75C0DE5-5D5F-408E-8B94-5A448DA27727}" type="sibTrans" cxnId="{B917BCF5-00E6-439C-B843-653A8121A368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9961FA54-F9A9-4E5B-8FF9-451EFDC7D8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800" dirty="0"/>
            <a:t>Assess your impact</a:t>
          </a:r>
          <a:endParaRPr lang="en-US" sz="1800" dirty="0"/>
        </a:p>
      </dgm:t>
    </dgm:pt>
    <dgm:pt modelId="{FABD9BAE-0E7A-4DE0-BF24-E871BFAAA813}" type="parTrans" cxnId="{8F8761AA-FC3C-46C8-AC32-13AF57411CDB}">
      <dgm:prSet/>
      <dgm:spPr/>
      <dgm:t>
        <a:bodyPr/>
        <a:lstStyle/>
        <a:p>
          <a:endParaRPr lang="en-US" sz="2400"/>
        </a:p>
      </dgm:t>
    </dgm:pt>
    <dgm:pt modelId="{026FF0F6-21B2-4621-89ED-96321B8DC690}" type="sibTrans" cxnId="{8F8761AA-FC3C-46C8-AC32-13AF57411CDB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CFE69D5C-3E84-45FE-8EFE-103B1CB136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800"/>
            <a:t>Record what has been tried</a:t>
          </a:r>
          <a:endParaRPr lang="en-US" sz="1800"/>
        </a:p>
      </dgm:t>
    </dgm:pt>
    <dgm:pt modelId="{983B3348-05AB-4BA0-92C7-2242F28A15D2}" type="parTrans" cxnId="{8EA8CF02-DE06-4BAD-B3DA-189D7D79090F}">
      <dgm:prSet/>
      <dgm:spPr/>
      <dgm:t>
        <a:bodyPr/>
        <a:lstStyle/>
        <a:p>
          <a:endParaRPr lang="en-US" sz="2400"/>
        </a:p>
      </dgm:t>
    </dgm:pt>
    <dgm:pt modelId="{D97BEBF4-C828-48D1-869F-8F1AA802C383}" type="sibTrans" cxnId="{8EA8CF02-DE06-4BAD-B3DA-189D7D79090F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4FE20767-4467-42DC-A71D-DB71E16442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800" dirty="0"/>
            <a:t>Accountability (stakeholders, community and funders)</a:t>
          </a:r>
          <a:endParaRPr lang="en-US" sz="1800" dirty="0"/>
        </a:p>
      </dgm:t>
    </dgm:pt>
    <dgm:pt modelId="{7DCE65A9-9238-4389-91B3-FAE6B720D558}" type="parTrans" cxnId="{4F5212BC-3727-4648-9CD0-7292DD318403}">
      <dgm:prSet/>
      <dgm:spPr/>
      <dgm:t>
        <a:bodyPr/>
        <a:lstStyle/>
        <a:p>
          <a:endParaRPr lang="en-US" sz="2400"/>
        </a:p>
      </dgm:t>
    </dgm:pt>
    <dgm:pt modelId="{3B3B7BE2-B68B-4322-BD91-04645FB27A68}" type="sibTrans" cxnId="{4F5212BC-3727-4648-9CD0-7292DD318403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B00ECD3E-B092-4287-BD95-318B75D7C4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800" dirty="0"/>
            <a:t>Understand whether resources are being used efficiently</a:t>
          </a:r>
          <a:endParaRPr lang="en-US" sz="1800" dirty="0"/>
        </a:p>
      </dgm:t>
    </dgm:pt>
    <dgm:pt modelId="{A207AC35-0106-47F0-97A6-B56488DD739C}" type="parTrans" cxnId="{F660987A-1526-421C-B4CE-E7A3F9A50449}">
      <dgm:prSet/>
      <dgm:spPr/>
      <dgm:t>
        <a:bodyPr/>
        <a:lstStyle/>
        <a:p>
          <a:endParaRPr lang="en-NZ" sz="2400"/>
        </a:p>
      </dgm:t>
    </dgm:pt>
    <dgm:pt modelId="{FEA8BCD3-395A-466A-AC60-513014A98801}" type="sibTrans" cxnId="{F660987A-1526-421C-B4CE-E7A3F9A50449}">
      <dgm:prSet/>
      <dgm:spPr/>
      <dgm:t>
        <a:bodyPr/>
        <a:lstStyle/>
        <a:p>
          <a:pPr>
            <a:lnSpc>
              <a:spcPct val="100000"/>
            </a:lnSpc>
          </a:pPr>
          <a:endParaRPr lang="en-NZ" sz="2400"/>
        </a:p>
      </dgm:t>
    </dgm:pt>
    <dgm:pt modelId="{0583689A-51AF-46BD-9E34-6310A63A071C}" type="pres">
      <dgm:prSet presAssocID="{C4EC4AD3-926E-4744-80AD-15245F064839}" presName="root" presStyleCnt="0">
        <dgm:presLayoutVars>
          <dgm:dir/>
          <dgm:resizeHandles val="exact"/>
        </dgm:presLayoutVars>
      </dgm:prSet>
      <dgm:spPr/>
    </dgm:pt>
    <dgm:pt modelId="{D374F942-76D3-4F0D-9EED-2F0A668D73F1}" type="pres">
      <dgm:prSet presAssocID="{C4EC4AD3-926E-4744-80AD-15245F064839}" presName="container" presStyleCnt="0">
        <dgm:presLayoutVars>
          <dgm:dir/>
          <dgm:resizeHandles val="exact"/>
        </dgm:presLayoutVars>
      </dgm:prSet>
      <dgm:spPr/>
    </dgm:pt>
    <dgm:pt modelId="{31A06A00-B1E3-41A7-849D-F698BAF9BF9C}" type="pres">
      <dgm:prSet presAssocID="{FD0BEF74-ABA3-4147-99E1-62363FCBD5EB}" presName="compNode" presStyleCnt="0"/>
      <dgm:spPr/>
    </dgm:pt>
    <dgm:pt modelId="{FD444BAD-885B-43C3-9DB2-AF880E606450}" type="pres">
      <dgm:prSet presAssocID="{FD0BEF74-ABA3-4147-99E1-62363FCBD5EB}" presName="iconBgRect" presStyleLbl="bgShp" presStyleIdx="0" presStyleCnt="6"/>
      <dgm:spPr/>
    </dgm:pt>
    <dgm:pt modelId="{E0024645-294A-4F84-9D6C-0A58FDAC2BC8}" type="pres">
      <dgm:prSet presAssocID="{FD0BEF74-ABA3-4147-99E1-62363FCBD5E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CFB1496-E3D2-4E7E-823D-93D743458DA8}" type="pres">
      <dgm:prSet presAssocID="{FD0BEF74-ABA3-4147-99E1-62363FCBD5EB}" presName="spaceRect" presStyleCnt="0"/>
      <dgm:spPr/>
    </dgm:pt>
    <dgm:pt modelId="{0759C9EE-3C93-4AEE-8595-A7290012FD12}" type="pres">
      <dgm:prSet presAssocID="{FD0BEF74-ABA3-4147-99E1-62363FCBD5EB}" presName="textRect" presStyleLbl="revTx" presStyleIdx="0" presStyleCnt="6">
        <dgm:presLayoutVars>
          <dgm:chMax val="1"/>
          <dgm:chPref val="1"/>
        </dgm:presLayoutVars>
      </dgm:prSet>
      <dgm:spPr/>
    </dgm:pt>
    <dgm:pt modelId="{70451923-E422-4D6C-9C10-457CDA00F41F}" type="pres">
      <dgm:prSet presAssocID="{397EB5D8-5875-4A9A-9C39-0E795C03B238}" presName="sibTrans" presStyleLbl="sibTrans2D1" presStyleIdx="0" presStyleCnt="0"/>
      <dgm:spPr/>
    </dgm:pt>
    <dgm:pt modelId="{54A1DA33-92F1-4D30-BA25-73C97542BEBA}" type="pres">
      <dgm:prSet presAssocID="{107459BE-911C-43EA-A161-820D63D0A150}" presName="compNode" presStyleCnt="0"/>
      <dgm:spPr/>
    </dgm:pt>
    <dgm:pt modelId="{CF52DC88-3E91-47B0-9F16-7CDAC23347D1}" type="pres">
      <dgm:prSet presAssocID="{107459BE-911C-43EA-A161-820D63D0A150}" presName="iconBgRect" presStyleLbl="bgShp" presStyleIdx="1" presStyleCnt="6"/>
      <dgm:spPr/>
    </dgm:pt>
    <dgm:pt modelId="{95803836-223E-45E1-BA3C-05C012842510}" type="pres">
      <dgm:prSet presAssocID="{107459BE-911C-43EA-A161-820D63D0A15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14488DE-1C1F-4976-995F-94F236F31906}" type="pres">
      <dgm:prSet presAssocID="{107459BE-911C-43EA-A161-820D63D0A150}" presName="spaceRect" presStyleCnt="0"/>
      <dgm:spPr/>
    </dgm:pt>
    <dgm:pt modelId="{D8DD1702-2EEF-4A24-B3E9-3B1E75CA91A0}" type="pres">
      <dgm:prSet presAssocID="{107459BE-911C-43EA-A161-820D63D0A150}" presName="textRect" presStyleLbl="revTx" presStyleIdx="1" presStyleCnt="6">
        <dgm:presLayoutVars>
          <dgm:chMax val="1"/>
          <dgm:chPref val="1"/>
        </dgm:presLayoutVars>
      </dgm:prSet>
      <dgm:spPr/>
    </dgm:pt>
    <dgm:pt modelId="{2B435DE7-E254-4FB4-9C15-BA4012FE3B2E}" type="pres">
      <dgm:prSet presAssocID="{D75C0DE5-5D5F-408E-8B94-5A448DA27727}" presName="sibTrans" presStyleLbl="sibTrans2D1" presStyleIdx="0" presStyleCnt="0"/>
      <dgm:spPr/>
    </dgm:pt>
    <dgm:pt modelId="{45903DE1-BFBF-4970-AE3C-E09E893109C8}" type="pres">
      <dgm:prSet presAssocID="{B00ECD3E-B092-4287-BD95-318B75D7C45E}" presName="compNode" presStyleCnt="0"/>
      <dgm:spPr/>
    </dgm:pt>
    <dgm:pt modelId="{108B906E-2243-4B8F-8A12-294CC34932E2}" type="pres">
      <dgm:prSet presAssocID="{B00ECD3E-B092-4287-BD95-318B75D7C45E}" presName="iconBgRect" presStyleLbl="bgShp" presStyleIdx="2" presStyleCnt="6"/>
      <dgm:spPr/>
    </dgm:pt>
    <dgm:pt modelId="{E0CCAFDA-ECA3-401E-B57A-F1863F1AA269}" type="pres">
      <dgm:prSet presAssocID="{B00ECD3E-B092-4287-BD95-318B75D7C45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 outline"/>
        </a:ext>
      </dgm:extLst>
    </dgm:pt>
    <dgm:pt modelId="{F47E1393-0C61-4AB7-AB50-6653260DF07D}" type="pres">
      <dgm:prSet presAssocID="{B00ECD3E-B092-4287-BD95-318B75D7C45E}" presName="spaceRect" presStyleCnt="0"/>
      <dgm:spPr/>
    </dgm:pt>
    <dgm:pt modelId="{2536669A-1D2C-47EF-B108-5F25FA7049DD}" type="pres">
      <dgm:prSet presAssocID="{B00ECD3E-B092-4287-BD95-318B75D7C45E}" presName="textRect" presStyleLbl="revTx" presStyleIdx="2" presStyleCnt="6">
        <dgm:presLayoutVars>
          <dgm:chMax val="1"/>
          <dgm:chPref val="1"/>
        </dgm:presLayoutVars>
      </dgm:prSet>
      <dgm:spPr/>
    </dgm:pt>
    <dgm:pt modelId="{98F24C9F-6E40-4D32-9137-12176F6E6005}" type="pres">
      <dgm:prSet presAssocID="{FEA8BCD3-395A-466A-AC60-513014A98801}" presName="sibTrans" presStyleLbl="sibTrans2D1" presStyleIdx="0" presStyleCnt="0"/>
      <dgm:spPr/>
    </dgm:pt>
    <dgm:pt modelId="{5EE35217-0CE1-4D4D-8F0A-F94758CFD9C3}" type="pres">
      <dgm:prSet presAssocID="{9961FA54-F9A9-4E5B-8FF9-451EFDC7D81F}" presName="compNode" presStyleCnt="0"/>
      <dgm:spPr/>
    </dgm:pt>
    <dgm:pt modelId="{F423EDCE-7046-4012-BA89-61141CF19392}" type="pres">
      <dgm:prSet presAssocID="{9961FA54-F9A9-4E5B-8FF9-451EFDC7D81F}" presName="iconBgRect" presStyleLbl="bgShp" presStyleIdx="3" presStyleCnt="6"/>
      <dgm:spPr/>
    </dgm:pt>
    <dgm:pt modelId="{56A95D9A-9B2A-4192-B717-191CCB935222}" type="pres">
      <dgm:prSet presAssocID="{9961FA54-F9A9-4E5B-8FF9-451EFDC7D81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D87BD9D-3FE8-4671-80C6-FB0B3C4E28B0}" type="pres">
      <dgm:prSet presAssocID="{9961FA54-F9A9-4E5B-8FF9-451EFDC7D81F}" presName="spaceRect" presStyleCnt="0"/>
      <dgm:spPr/>
    </dgm:pt>
    <dgm:pt modelId="{E0C6C5FA-7096-4998-BABC-8BD4F50990EE}" type="pres">
      <dgm:prSet presAssocID="{9961FA54-F9A9-4E5B-8FF9-451EFDC7D81F}" presName="textRect" presStyleLbl="revTx" presStyleIdx="3" presStyleCnt="6">
        <dgm:presLayoutVars>
          <dgm:chMax val="1"/>
          <dgm:chPref val="1"/>
        </dgm:presLayoutVars>
      </dgm:prSet>
      <dgm:spPr/>
    </dgm:pt>
    <dgm:pt modelId="{C7576E0F-CCAF-436C-A057-A75907899367}" type="pres">
      <dgm:prSet presAssocID="{026FF0F6-21B2-4621-89ED-96321B8DC690}" presName="sibTrans" presStyleLbl="sibTrans2D1" presStyleIdx="0" presStyleCnt="0"/>
      <dgm:spPr/>
    </dgm:pt>
    <dgm:pt modelId="{305757E8-F7A9-4D68-AB04-7416C75B4A7F}" type="pres">
      <dgm:prSet presAssocID="{CFE69D5C-3E84-45FE-8EFE-103B1CB13650}" presName="compNode" presStyleCnt="0"/>
      <dgm:spPr/>
    </dgm:pt>
    <dgm:pt modelId="{CF9F6ACD-B6D2-4277-86A7-F26B544C09A0}" type="pres">
      <dgm:prSet presAssocID="{CFE69D5C-3E84-45FE-8EFE-103B1CB13650}" presName="iconBgRect" presStyleLbl="bgShp" presStyleIdx="4" presStyleCnt="6"/>
      <dgm:spPr/>
    </dgm:pt>
    <dgm:pt modelId="{E52A0522-1FD9-47FB-9EED-5B579DF11931}" type="pres">
      <dgm:prSet presAssocID="{CFE69D5C-3E84-45FE-8EFE-103B1CB1365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F660A38-F0B4-4152-B6F4-5D550FD0704F}" type="pres">
      <dgm:prSet presAssocID="{CFE69D5C-3E84-45FE-8EFE-103B1CB13650}" presName="spaceRect" presStyleCnt="0"/>
      <dgm:spPr/>
    </dgm:pt>
    <dgm:pt modelId="{322F2614-4429-48BB-BAC3-962D258756BD}" type="pres">
      <dgm:prSet presAssocID="{CFE69D5C-3E84-45FE-8EFE-103B1CB13650}" presName="textRect" presStyleLbl="revTx" presStyleIdx="4" presStyleCnt="6">
        <dgm:presLayoutVars>
          <dgm:chMax val="1"/>
          <dgm:chPref val="1"/>
        </dgm:presLayoutVars>
      </dgm:prSet>
      <dgm:spPr/>
    </dgm:pt>
    <dgm:pt modelId="{E08644AA-4E42-4197-AEB5-40924F2A6CBA}" type="pres">
      <dgm:prSet presAssocID="{D97BEBF4-C828-48D1-869F-8F1AA802C383}" presName="sibTrans" presStyleLbl="sibTrans2D1" presStyleIdx="0" presStyleCnt="0"/>
      <dgm:spPr/>
    </dgm:pt>
    <dgm:pt modelId="{BC9A1259-260C-479A-BAA5-4DDACD7D8591}" type="pres">
      <dgm:prSet presAssocID="{4FE20767-4467-42DC-A71D-DB71E16442F6}" presName="compNode" presStyleCnt="0"/>
      <dgm:spPr/>
    </dgm:pt>
    <dgm:pt modelId="{A9D49655-E7BD-44F2-BA12-9066A2A315C9}" type="pres">
      <dgm:prSet presAssocID="{4FE20767-4467-42DC-A71D-DB71E16442F6}" presName="iconBgRect" presStyleLbl="bgShp" presStyleIdx="5" presStyleCnt="6"/>
      <dgm:spPr/>
    </dgm:pt>
    <dgm:pt modelId="{F0345E1B-5434-4E0D-B89B-C2DA8459E838}" type="pres">
      <dgm:prSet presAssocID="{4FE20767-4467-42DC-A71D-DB71E16442F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98925F22-118D-407D-A21D-8C80F588969B}" type="pres">
      <dgm:prSet presAssocID="{4FE20767-4467-42DC-A71D-DB71E16442F6}" presName="spaceRect" presStyleCnt="0"/>
      <dgm:spPr/>
    </dgm:pt>
    <dgm:pt modelId="{53EB4DEC-413D-495E-95DF-8394CCFEF725}" type="pres">
      <dgm:prSet presAssocID="{4FE20767-4467-42DC-A71D-DB71E16442F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8EA8CF02-DE06-4BAD-B3DA-189D7D79090F}" srcId="{C4EC4AD3-926E-4744-80AD-15245F064839}" destId="{CFE69D5C-3E84-45FE-8EFE-103B1CB13650}" srcOrd="4" destOrd="0" parTransId="{983B3348-05AB-4BA0-92C7-2242F28A15D2}" sibTransId="{D97BEBF4-C828-48D1-869F-8F1AA802C383}"/>
    <dgm:cxn modelId="{A91D161D-0941-49D9-B575-B82372660F25}" type="presOf" srcId="{9961FA54-F9A9-4E5B-8FF9-451EFDC7D81F}" destId="{E0C6C5FA-7096-4998-BABC-8BD4F50990EE}" srcOrd="0" destOrd="0" presId="urn:microsoft.com/office/officeart/2018/2/layout/IconCircleList"/>
    <dgm:cxn modelId="{41A32E4C-9987-4695-98FE-409F1C385109}" type="presOf" srcId="{026FF0F6-21B2-4621-89ED-96321B8DC690}" destId="{C7576E0F-CCAF-436C-A057-A75907899367}" srcOrd="0" destOrd="0" presId="urn:microsoft.com/office/officeart/2018/2/layout/IconCircleList"/>
    <dgm:cxn modelId="{20C0776D-4970-418E-BE3C-9D497AF0D24A}" type="presOf" srcId="{D75C0DE5-5D5F-408E-8B94-5A448DA27727}" destId="{2B435DE7-E254-4FB4-9C15-BA4012FE3B2E}" srcOrd="0" destOrd="0" presId="urn:microsoft.com/office/officeart/2018/2/layout/IconCircleList"/>
    <dgm:cxn modelId="{25E5A470-4399-444B-B0B2-CBA596E8D2BA}" srcId="{C4EC4AD3-926E-4744-80AD-15245F064839}" destId="{FD0BEF74-ABA3-4147-99E1-62363FCBD5EB}" srcOrd="0" destOrd="0" parTransId="{E0749447-83AF-4F8F-9F74-B4E62453CB4E}" sibTransId="{397EB5D8-5875-4A9A-9C39-0E795C03B238}"/>
    <dgm:cxn modelId="{02764055-0A5D-46C2-938C-6C721C4ADD79}" type="presOf" srcId="{FD0BEF74-ABA3-4147-99E1-62363FCBD5EB}" destId="{0759C9EE-3C93-4AEE-8595-A7290012FD12}" srcOrd="0" destOrd="0" presId="urn:microsoft.com/office/officeart/2018/2/layout/IconCircleList"/>
    <dgm:cxn modelId="{19AC4055-9092-4648-AF23-0FAF3BAC974F}" type="presOf" srcId="{D97BEBF4-C828-48D1-869F-8F1AA802C383}" destId="{E08644AA-4E42-4197-AEB5-40924F2A6CBA}" srcOrd="0" destOrd="0" presId="urn:microsoft.com/office/officeart/2018/2/layout/IconCircleList"/>
    <dgm:cxn modelId="{11466179-6CBE-4EC1-98CB-A35057C3C80F}" type="presOf" srcId="{107459BE-911C-43EA-A161-820D63D0A150}" destId="{D8DD1702-2EEF-4A24-B3E9-3B1E75CA91A0}" srcOrd="0" destOrd="0" presId="urn:microsoft.com/office/officeart/2018/2/layout/IconCircleList"/>
    <dgm:cxn modelId="{F660987A-1526-421C-B4CE-E7A3F9A50449}" srcId="{C4EC4AD3-926E-4744-80AD-15245F064839}" destId="{B00ECD3E-B092-4287-BD95-318B75D7C45E}" srcOrd="2" destOrd="0" parTransId="{A207AC35-0106-47F0-97A6-B56488DD739C}" sibTransId="{FEA8BCD3-395A-466A-AC60-513014A98801}"/>
    <dgm:cxn modelId="{51632D7C-27F0-49DB-B8CE-F7DF36C19AAB}" type="presOf" srcId="{397EB5D8-5875-4A9A-9C39-0E795C03B238}" destId="{70451923-E422-4D6C-9C10-457CDA00F41F}" srcOrd="0" destOrd="0" presId="urn:microsoft.com/office/officeart/2018/2/layout/IconCircleList"/>
    <dgm:cxn modelId="{2A290F82-902A-4BDB-81A9-C6626CEF58E6}" type="presOf" srcId="{CFE69D5C-3E84-45FE-8EFE-103B1CB13650}" destId="{322F2614-4429-48BB-BAC3-962D258756BD}" srcOrd="0" destOrd="0" presId="urn:microsoft.com/office/officeart/2018/2/layout/IconCircleList"/>
    <dgm:cxn modelId="{0B7EBA93-2FA6-4502-AC3E-7F52B8474939}" type="presOf" srcId="{4FE20767-4467-42DC-A71D-DB71E16442F6}" destId="{53EB4DEC-413D-495E-95DF-8394CCFEF725}" srcOrd="0" destOrd="0" presId="urn:microsoft.com/office/officeart/2018/2/layout/IconCircleList"/>
    <dgm:cxn modelId="{90E42298-CD3F-4F18-9442-8A7CDCD82188}" type="presOf" srcId="{B00ECD3E-B092-4287-BD95-318B75D7C45E}" destId="{2536669A-1D2C-47EF-B108-5F25FA7049DD}" srcOrd="0" destOrd="0" presId="urn:microsoft.com/office/officeart/2018/2/layout/IconCircleList"/>
    <dgm:cxn modelId="{86E91599-38A1-4444-8986-C8B65804C9A9}" type="presOf" srcId="{C4EC4AD3-926E-4744-80AD-15245F064839}" destId="{0583689A-51AF-46BD-9E34-6310A63A071C}" srcOrd="0" destOrd="0" presId="urn:microsoft.com/office/officeart/2018/2/layout/IconCircleList"/>
    <dgm:cxn modelId="{8F8761AA-FC3C-46C8-AC32-13AF57411CDB}" srcId="{C4EC4AD3-926E-4744-80AD-15245F064839}" destId="{9961FA54-F9A9-4E5B-8FF9-451EFDC7D81F}" srcOrd="3" destOrd="0" parTransId="{FABD9BAE-0E7A-4DE0-BF24-E871BFAAA813}" sibTransId="{026FF0F6-21B2-4621-89ED-96321B8DC690}"/>
    <dgm:cxn modelId="{4F5212BC-3727-4648-9CD0-7292DD318403}" srcId="{C4EC4AD3-926E-4744-80AD-15245F064839}" destId="{4FE20767-4467-42DC-A71D-DB71E16442F6}" srcOrd="5" destOrd="0" parTransId="{7DCE65A9-9238-4389-91B3-FAE6B720D558}" sibTransId="{3B3B7BE2-B68B-4322-BD91-04645FB27A68}"/>
    <dgm:cxn modelId="{29E549E9-861C-40F6-B5E1-67C994CA4B40}" type="presOf" srcId="{FEA8BCD3-395A-466A-AC60-513014A98801}" destId="{98F24C9F-6E40-4D32-9137-12176F6E6005}" srcOrd="0" destOrd="0" presId="urn:microsoft.com/office/officeart/2018/2/layout/IconCircleList"/>
    <dgm:cxn modelId="{B917BCF5-00E6-439C-B843-653A8121A368}" srcId="{C4EC4AD3-926E-4744-80AD-15245F064839}" destId="{107459BE-911C-43EA-A161-820D63D0A150}" srcOrd="1" destOrd="0" parTransId="{CF56D69C-40B4-4228-9DFE-2F43D939BCD6}" sibTransId="{D75C0DE5-5D5F-408E-8B94-5A448DA27727}"/>
    <dgm:cxn modelId="{30C1F56C-5EBB-497A-B91B-75A07369C06E}" type="presParOf" srcId="{0583689A-51AF-46BD-9E34-6310A63A071C}" destId="{D374F942-76D3-4F0D-9EED-2F0A668D73F1}" srcOrd="0" destOrd="0" presId="urn:microsoft.com/office/officeart/2018/2/layout/IconCircleList"/>
    <dgm:cxn modelId="{C2AEEF48-9361-40D8-8CE6-9EB0A7634D52}" type="presParOf" srcId="{D374F942-76D3-4F0D-9EED-2F0A668D73F1}" destId="{31A06A00-B1E3-41A7-849D-F698BAF9BF9C}" srcOrd="0" destOrd="0" presId="urn:microsoft.com/office/officeart/2018/2/layout/IconCircleList"/>
    <dgm:cxn modelId="{8080E906-D89F-4FB5-8353-D400007241CF}" type="presParOf" srcId="{31A06A00-B1E3-41A7-849D-F698BAF9BF9C}" destId="{FD444BAD-885B-43C3-9DB2-AF880E606450}" srcOrd="0" destOrd="0" presId="urn:microsoft.com/office/officeart/2018/2/layout/IconCircleList"/>
    <dgm:cxn modelId="{AD0E92CD-D54E-4F92-9EFE-4451CF104961}" type="presParOf" srcId="{31A06A00-B1E3-41A7-849D-F698BAF9BF9C}" destId="{E0024645-294A-4F84-9D6C-0A58FDAC2BC8}" srcOrd="1" destOrd="0" presId="urn:microsoft.com/office/officeart/2018/2/layout/IconCircleList"/>
    <dgm:cxn modelId="{2706B5B9-E9AA-4D5C-84FD-1045F2AFA549}" type="presParOf" srcId="{31A06A00-B1E3-41A7-849D-F698BAF9BF9C}" destId="{8CFB1496-E3D2-4E7E-823D-93D743458DA8}" srcOrd="2" destOrd="0" presId="urn:microsoft.com/office/officeart/2018/2/layout/IconCircleList"/>
    <dgm:cxn modelId="{1CEA7D20-AD62-4B47-B83B-EEE8E5304E40}" type="presParOf" srcId="{31A06A00-B1E3-41A7-849D-F698BAF9BF9C}" destId="{0759C9EE-3C93-4AEE-8595-A7290012FD12}" srcOrd="3" destOrd="0" presId="urn:microsoft.com/office/officeart/2018/2/layout/IconCircleList"/>
    <dgm:cxn modelId="{7438EAFA-2EA0-4C67-AEBE-136447A59B61}" type="presParOf" srcId="{D374F942-76D3-4F0D-9EED-2F0A668D73F1}" destId="{70451923-E422-4D6C-9C10-457CDA00F41F}" srcOrd="1" destOrd="0" presId="urn:microsoft.com/office/officeart/2018/2/layout/IconCircleList"/>
    <dgm:cxn modelId="{910D1C36-AB5D-4A9E-949F-55EAF4036C8F}" type="presParOf" srcId="{D374F942-76D3-4F0D-9EED-2F0A668D73F1}" destId="{54A1DA33-92F1-4D30-BA25-73C97542BEBA}" srcOrd="2" destOrd="0" presId="urn:microsoft.com/office/officeart/2018/2/layout/IconCircleList"/>
    <dgm:cxn modelId="{186E3F5E-F9DA-4908-8A9D-19CB2B527F3D}" type="presParOf" srcId="{54A1DA33-92F1-4D30-BA25-73C97542BEBA}" destId="{CF52DC88-3E91-47B0-9F16-7CDAC23347D1}" srcOrd="0" destOrd="0" presId="urn:microsoft.com/office/officeart/2018/2/layout/IconCircleList"/>
    <dgm:cxn modelId="{EFB69434-9DC4-4B0D-AC3B-EF9118A55C27}" type="presParOf" srcId="{54A1DA33-92F1-4D30-BA25-73C97542BEBA}" destId="{95803836-223E-45E1-BA3C-05C012842510}" srcOrd="1" destOrd="0" presId="urn:microsoft.com/office/officeart/2018/2/layout/IconCircleList"/>
    <dgm:cxn modelId="{20B44F64-EF4E-4461-8494-4DCD02DFE239}" type="presParOf" srcId="{54A1DA33-92F1-4D30-BA25-73C97542BEBA}" destId="{714488DE-1C1F-4976-995F-94F236F31906}" srcOrd="2" destOrd="0" presId="urn:microsoft.com/office/officeart/2018/2/layout/IconCircleList"/>
    <dgm:cxn modelId="{F9FE985E-10FF-4430-B11D-C537AEF76443}" type="presParOf" srcId="{54A1DA33-92F1-4D30-BA25-73C97542BEBA}" destId="{D8DD1702-2EEF-4A24-B3E9-3B1E75CA91A0}" srcOrd="3" destOrd="0" presId="urn:microsoft.com/office/officeart/2018/2/layout/IconCircleList"/>
    <dgm:cxn modelId="{B2258B2C-043E-4CCD-86A0-6DE23B9C98F3}" type="presParOf" srcId="{D374F942-76D3-4F0D-9EED-2F0A668D73F1}" destId="{2B435DE7-E254-4FB4-9C15-BA4012FE3B2E}" srcOrd="3" destOrd="0" presId="urn:microsoft.com/office/officeart/2018/2/layout/IconCircleList"/>
    <dgm:cxn modelId="{304AD4E9-419D-4B70-8E75-2DB5343180E7}" type="presParOf" srcId="{D374F942-76D3-4F0D-9EED-2F0A668D73F1}" destId="{45903DE1-BFBF-4970-AE3C-E09E893109C8}" srcOrd="4" destOrd="0" presId="urn:microsoft.com/office/officeart/2018/2/layout/IconCircleList"/>
    <dgm:cxn modelId="{0D0F0C9F-513A-411A-B19A-16457A85DE20}" type="presParOf" srcId="{45903DE1-BFBF-4970-AE3C-E09E893109C8}" destId="{108B906E-2243-4B8F-8A12-294CC34932E2}" srcOrd="0" destOrd="0" presId="urn:microsoft.com/office/officeart/2018/2/layout/IconCircleList"/>
    <dgm:cxn modelId="{AF828EA5-B4FB-483A-B2DE-289C0D71E94B}" type="presParOf" srcId="{45903DE1-BFBF-4970-AE3C-E09E893109C8}" destId="{E0CCAFDA-ECA3-401E-B57A-F1863F1AA269}" srcOrd="1" destOrd="0" presId="urn:microsoft.com/office/officeart/2018/2/layout/IconCircleList"/>
    <dgm:cxn modelId="{AFCFFA90-C345-4C92-A721-B577CDF41426}" type="presParOf" srcId="{45903DE1-BFBF-4970-AE3C-E09E893109C8}" destId="{F47E1393-0C61-4AB7-AB50-6653260DF07D}" srcOrd="2" destOrd="0" presId="urn:microsoft.com/office/officeart/2018/2/layout/IconCircleList"/>
    <dgm:cxn modelId="{29288972-7D67-4721-9482-11F502F6ABA4}" type="presParOf" srcId="{45903DE1-BFBF-4970-AE3C-E09E893109C8}" destId="{2536669A-1D2C-47EF-B108-5F25FA7049DD}" srcOrd="3" destOrd="0" presId="urn:microsoft.com/office/officeart/2018/2/layout/IconCircleList"/>
    <dgm:cxn modelId="{CB0123C4-0A24-484C-8F38-41F51544038F}" type="presParOf" srcId="{D374F942-76D3-4F0D-9EED-2F0A668D73F1}" destId="{98F24C9F-6E40-4D32-9137-12176F6E6005}" srcOrd="5" destOrd="0" presId="urn:microsoft.com/office/officeart/2018/2/layout/IconCircleList"/>
    <dgm:cxn modelId="{2A95DD72-F4DC-44AA-9E23-A1EEE4158C7A}" type="presParOf" srcId="{D374F942-76D3-4F0D-9EED-2F0A668D73F1}" destId="{5EE35217-0CE1-4D4D-8F0A-F94758CFD9C3}" srcOrd="6" destOrd="0" presId="urn:microsoft.com/office/officeart/2018/2/layout/IconCircleList"/>
    <dgm:cxn modelId="{6B258A13-5A38-467A-B8CB-40C2271649F2}" type="presParOf" srcId="{5EE35217-0CE1-4D4D-8F0A-F94758CFD9C3}" destId="{F423EDCE-7046-4012-BA89-61141CF19392}" srcOrd="0" destOrd="0" presId="urn:microsoft.com/office/officeart/2018/2/layout/IconCircleList"/>
    <dgm:cxn modelId="{E49107BB-86C2-4F0C-B14B-6188C2C13E47}" type="presParOf" srcId="{5EE35217-0CE1-4D4D-8F0A-F94758CFD9C3}" destId="{56A95D9A-9B2A-4192-B717-191CCB935222}" srcOrd="1" destOrd="0" presId="urn:microsoft.com/office/officeart/2018/2/layout/IconCircleList"/>
    <dgm:cxn modelId="{BFA21C2B-0317-4745-A7CF-BAD18AF24770}" type="presParOf" srcId="{5EE35217-0CE1-4D4D-8F0A-F94758CFD9C3}" destId="{4D87BD9D-3FE8-4671-80C6-FB0B3C4E28B0}" srcOrd="2" destOrd="0" presId="urn:microsoft.com/office/officeart/2018/2/layout/IconCircleList"/>
    <dgm:cxn modelId="{6EEECDE6-0CBF-4A1C-B7C1-59FD81A25051}" type="presParOf" srcId="{5EE35217-0CE1-4D4D-8F0A-F94758CFD9C3}" destId="{E0C6C5FA-7096-4998-BABC-8BD4F50990EE}" srcOrd="3" destOrd="0" presId="urn:microsoft.com/office/officeart/2018/2/layout/IconCircleList"/>
    <dgm:cxn modelId="{578964DF-9DD8-4669-9475-8C0A67BFBA6C}" type="presParOf" srcId="{D374F942-76D3-4F0D-9EED-2F0A668D73F1}" destId="{C7576E0F-CCAF-436C-A057-A75907899367}" srcOrd="7" destOrd="0" presId="urn:microsoft.com/office/officeart/2018/2/layout/IconCircleList"/>
    <dgm:cxn modelId="{1EF69734-6321-4C46-8884-DBD90364AF21}" type="presParOf" srcId="{D374F942-76D3-4F0D-9EED-2F0A668D73F1}" destId="{305757E8-F7A9-4D68-AB04-7416C75B4A7F}" srcOrd="8" destOrd="0" presId="urn:microsoft.com/office/officeart/2018/2/layout/IconCircleList"/>
    <dgm:cxn modelId="{BE15EDBF-1289-4DC1-AAB5-4C9C92451520}" type="presParOf" srcId="{305757E8-F7A9-4D68-AB04-7416C75B4A7F}" destId="{CF9F6ACD-B6D2-4277-86A7-F26B544C09A0}" srcOrd="0" destOrd="0" presId="urn:microsoft.com/office/officeart/2018/2/layout/IconCircleList"/>
    <dgm:cxn modelId="{EEF2D0C5-54ED-403B-8D96-6B4CB5CDB9DE}" type="presParOf" srcId="{305757E8-F7A9-4D68-AB04-7416C75B4A7F}" destId="{E52A0522-1FD9-47FB-9EED-5B579DF11931}" srcOrd="1" destOrd="0" presId="urn:microsoft.com/office/officeart/2018/2/layout/IconCircleList"/>
    <dgm:cxn modelId="{B2D994C0-8965-4F42-9087-DBC55C235405}" type="presParOf" srcId="{305757E8-F7A9-4D68-AB04-7416C75B4A7F}" destId="{9F660A38-F0B4-4152-B6F4-5D550FD0704F}" srcOrd="2" destOrd="0" presId="urn:microsoft.com/office/officeart/2018/2/layout/IconCircleList"/>
    <dgm:cxn modelId="{953E7091-F26C-469A-9946-DF50B5D9C462}" type="presParOf" srcId="{305757E8-F7A9-4D68-AB04-7416C75B4A7F}" destId="{322F2614-4429-48BB-BAC3-962D258756BD}" srcOrd="3" destOrd="0" presId="urn:microsoft.com/office/officeart/2018/2/layout/IconCircleList"/>
    <dgm:cxn modelId="{03AA9CE2-219E-4968-B68A-F5B7ECF0462E}" type="presParOf" srcId="{D374F942-76D3-4F0D-9EED-2F0A668D73F1}" destId="{E08644AA-4E42-4197-AEB5-40924F2A6CBA}" srcOrd="9" destOrd="0" presId="urn:microsoft.com/office/officeart/2018/2/layout/IconCircleList"/>
    <dgm:cxn modelId="{11D50C99-04E7-401A-9181-A45007C5D489}" type="presParOf" srcId="{D374F942-76D3-4F0D-9EED-2F0A668D73F1}" destId="{BC9A1259-260C-479A-BAA5-4DDACD7D8591}" srcOrd="10" destOrd="0" presId="urn:microsoft.com/office/officeart/2018/2/layout/IconCircleList"/>
    <dgm:cxn modelId="{FDF2A574-91CB-4D0A-8685-DEE0AD698326}" type="presParOf" srcId="{BC9A1259-260C-479A-BAA5-4DDACD7D8591}" destId="{A9D49655-E7BD-44F2-BA12-9066A2A315C9}" srcOrd="0" destOrd="0" presId="urn:microsoft.com/office/officeart/2018/2/layout/IconCircleList"/>
    <dgm:cxn modelId="{446CDADF-DB26-4271-AA84-89350D9FE87B}" type="presParOf" srcId="{BC9A1259-260C-479A-BAA5-4DDACD7D8591}" destId="{F0345E1B-5434-4E0D-B89B-C2DA8459E838}" srcOrd="1" destOrd="0" presId="urn:microsoft.com/office/officeart/2018/2/layout/IconCircleList"/>
    <dgm:cxn modelId="{77D53CA5-40FB-430A-B098-3A75D8F49981}" type="presParOf" srcId="{BC9A1259-260C-479A-BAA5-4DDACD7D8591}" destId="{98925F22-118D-407D-A21D-8C80F588969B}" srcOrd="2" destOrd="0" presId="urn:microsoft.com/office/officeart/2018/2/layout/IconCircleList"/>
    <dgm:cxn modelId="{93E8C04F-100B-4AFE-8EA9-72FF3DCDF4ED}" type="presParOf" srcId="{BC9A1259-260C-479A-BAA5-4DDACD7D8591}" destId="{53EB4DEC-413D-495E-95DF-8394CCFEF72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6C32E7-9425-4BC5-9945-7250C535F78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9F4102-C0A0-4448-8A43-88EB752BED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NZ" cap="none" dirty="0"/>
            <a:t>Relevance </a:t>
          </a:r>
          <a:endParaRPr lang="en-US" cap="none" dirty="0"/>
        </a:p>
      </dgm:t>
    </dgm:pt>
    <dgm:pt modelId="{97FEC5F0-A8A4-4C7E-B407-16073FD67295}" type="parTrans" cxnId="{46ECAF71-9E4A-45CF-A347-907C6137603E}">
      <dgm:prSet/>
      <dgm:spPr/>
      <dgm:t>
        <a:bodyPr/>
        <a:lstStyle/>
        <a:p>
          <a:endParaRPr lang="en-US"/>
        </a:p>
      </dgm:t>
    </dgm:pt>
    <dgm:pt modelId="{BC7F3119-E12D-40F7-B090-580EC7FE33F1}" type="sibTrans" cxnId="{46ECAF71-9E4A-45CF-A347-907C6137603E}">
      <dgm:prSet/>
      <dgm:spPr/>
      <dgm:t>
        <a:bodyPr/>
        <a:lstStyle/>
        <a:p>
          <a:endParaRPr lang="en-US"/>
        </a:p>
      </dgm:t>
    </dgm:pt>
    <dgm:pt modelId="{D2DBB5E8-1E79-43BE-9B9B-4B93521E2BD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NZ" cap="none" dirty="0"/>
            <a:t>Effectiveness</a:t>
          </a:r>
          <a:endParaRPr lang="en-US" dirty="0"/>
        </a:p>
      </dgm:t>
    </dgm:pt>
    <dgm:pt modelId="{9E41BA8E-0E9C-42CE-A3F4-E6324FB560E9}" type="parTrans" cxnId="{4886BF03-58AE-4CA1-83EE-4C26616B2567}">
      <dgm:prSet/>
      <dgm:spPr/>
      <dgm:t>
        <a:bodyPr/>
        <a:lstStyle/>
        <a:p>
          <a:endParaRPr lang="en-US"/>
        </a:p>
      </dgm:t>
    </dgm:pt>
    <dgm:pt modelId="{ECBC5AFB-F53B-40B1-B346-1B7DCE9F75AE}" type="sibTrans" cxnId="{4886BF03-58AE-4CA1-83EE-4C26616B2567}">
      <dgm:prSet/>
      <dgm:spPr/>
      <dgm:t>
        <a:bodyPr/>
        <a:lstStyle/>
        <a:p>
          <a:endParaRPr lang="en-US"/>
        </a:p>
      </dgm:t>
    </dgm:pt>
    <dgm:pt modelId="{B931FB6B-7DA3-41B3-B2E9-6415AC95A55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NZ" cap="none" dirty="0"/>
            <a:t>Efficiency</a:t>
          </a:r>
          <a:endParaRPr lang="en-US" cap="none" dirty="0"/>
        </a:p>
      </dgm:t>
    </dgm:pt>
    <dgm:pt modelId="{21AA754D-FEA1-4101-B94E-26244993F1F7}" type="parTrans" cxnId="{B136AB67-5266-4740-B8F3-E106346C4B04}">
      <dgm:prSet/>
      <dgm:spPr/>
      <dgm:t>
        <a:bodyPr/>
        <a:lstStyle/>
        <a:p>
          <a:endParaRPr lang="en-US"/>
        </a:p>
      </dgm:t>
    </dgm:pt>
    <dgm:pt modelId="{81654860-7E08-43CE-82B3-CE71373D7D4D}" type="sibTrans" cxnId="{B136AB67-5266-4740-B8F3-E106346C4B04}">
      <dgm:prSet/>
      <dgm:spPr/>
      <dgm:t>
        <a:bodyPr/>
        <a:lstStyle/>
        <a:p>
          <a:endParaRPr lang="en-US"/>
        </a:p>
      </dgm:t>
    </dgm:pt>
    <dgm:pt modelId="{34B18810-33F1-4458-938A-EA9993FB7C9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NZ" cap="none" dirty="0"/>
            <a:t>Impact</a:t>
          </a:r>
          <a:endParaRPr lang="en-US" cap="none" dirty="0"/>
        </a:p>
      </dgm:t>
    </dgm:pt>
    <dgm:pt modelId="{E554D4DF-7078-415D-A2ED-1933E5BFA0DC}" type="parTrans" cxnId="{881602F8-CCFD-470B-8427-0B095EAB859B}">
      <dgm:prSet/>
      <dgm:spPr/>
      <dgm:t>
        <a:bodyPr/>
        <a:lstStyle/>
        <a:p>
          <a:endParaRPr lang="en-US"/>
        </a:p>
      </dgm:t>
    </dgm:pt>
    <dgm:pt modelId="{0AC6DDA5-E9B4-44ED-84A0-A9573B44F68A}" type="sibTrans" cxnId="{881602F8-CCFD-470B-8427-0B095EAB859B}">
      <dgm:prSet/>
      <dgm:spPr/>
      <dgm:t>
        <a:bodyPr/>
        <a:lstStyle/>
        <a:p>
          <a:endParaRPr lang="en-US"/>
        </a:p>
      </dgm:t>
    </dgm:pt>
    <dgm:pt modelId="{BC174EC4-5338-4E0D-9CFE-3E1ED3C90C9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NZ" cap="none" dirty="0"/>
            <a:t>Sustainability</a:t>
          </a:r>
          <a:endParaRPr lang="en-US" cap="none" dirty="0"/>
        </a:p>
      </dgm:t>
    </dgm:pt>
    <dgm:pt modelId="{65399CCB-A243-49C9-A3C3-3139E31AEE0E}" type="parTrans" cxnId="{075F6154-2AD4-4875-8813-0A70B280875F}">
      <dgm:prSet/>
      <dgm:spPr/>
      <dgm:t>
        <a:bodyPr/>
        <a:lstStyle/>
        <a:p>
          <a:endParaRPr lang="en-US"/>
        </a:p>
      </dgm:t>
    </dgm:pt>
    <dgm:pt modelId="{EE92DEE2-1B66-4A30-A287-F6299B445506}" type="sibTrans" cxnId="{075F6154-2AD4-4875-8813-0A70B280875F}">
      <dgm:prSet/>
      <dgm:spPr/>
      <dgm:t>
        <a:bodyPr/>
        <a:lstStyle/>
        <a:p>
          <a:endParaRPr lang="en-US"/>
        </a:p>
      </dgm:t>
    </dgm:pt>
    <dgm:pt modelId="{404DEAD9-BF96-47C8-9455-03B7B3D429E3}" type="pres">
      <dgm:prSet presAssocID="{6B6C32E7-9425-4BC5-9945-7250C535F782}" presName="root" presStyleCnt="0">
        <dgm:presLayoutVars>
          <dgm:dir/>
          <dgm:resizeHandles val="exact"/>
        </dgm:presLayoutVars>
      </dgm:prSet>
      <dgm:spPr/>
    </dgm:pt>
    <dgm:pt modelId="{D80C53E3-6F8D-4F39-A041-DE8953E4494A}" type="pres">
      <dgm:prSet presAssocID="{AC9F4102-C0A0-4448-8A43-88EB752BEDAC}" presName="compNode" presStyleCnt="0"/>
      <dgm:spPr/>
    </dgm:pt>
    <dgm:pt modelId="{0CA6DDD1-04B5-4B84-8B97-C30F6AB607CF}" type="pres">
      <dgm:prSet presAssocID="{AC9F4102-C0A0-4448-8A43-88EB752BEDAC}" presName="iconBgRect" presStyleLbl="bgShp" presStyleIdx="0" presStyleCnt="5"/>
      <dgm:spPr/>
    </dgm:pt>
    <dgm:pt modelId="{08244FFE-8913-4D65-8D9F-A8D7EF288F9B}" type="pres">
      <dgm:prSet presAssocID="{AC9F4102-C0A0-4448-8A43-88EB752BEDA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 with solid fill"/>
        </a:ext>
      </dgm:extLst>
    </dgm:pt>
    <dgm:pt modelId="{AF0EFB09-4AE8-4A56-B29C-D7E3D8ECAEE6}" type="pres">
      <dgm:prSet presAssocID="{AC9F4102-C0A0-4448-8A43-88EB752BEDAC}" presName="spaceRect" presStyleCnt="0"/>
      <dgm:spPr/>
    </dgm:pt>
    <dgm:pt modelId="{F2203A69-E83F-4A3E-A144-026637A3ACFD}" type="pres">
      <dgm:prSet presAssocID="{AC9F4102-C0A0-4448-8A43-88EB752BEDAC}" presName="textRect" presStyleLbl="revTx" presStyleIdx="0" presStyleCnt="5">
        <dgm:presLayoutVars>
          <dgm:chMax val="1"/>
          <dgm:chPref val="1"/>
        </dgm:presLayoutVars>
      </dgm:prSet>
      <dgm:spPr/>
    </dgm:pt>
    <dgm:pt modelId="{19A788D2-50D5-48B7-BBB4-3051B21A4BD2}" type="pres">
      <dgm:prSet presAssocID="{BC7F3119-E12D-40F7-B090-580EC7FE33F1}" presName="sibTrans" presStyleCnt="0"/>
      <dgm:spPr/>
    </dgm:pt>
    <dgm:pt modelId="{D5002434-9D38-466D-BC79-FF878F0CC1C2}" type="pres">
      <dgm:prSet presAssocID="{D2DBB5E8-1E79-43BE-9B9B-4B93521E2BD9}" presName="compNode" presStyleCnt="0"/>
      <dgm:spPr/>
    </dgm:pt>
    <dgm:pt modelId="{01741468-0E50-4554-9884-BF1BB6AB8E27}" type="pres">
      <dgm:prSet presAssocID="{D2DBB5E8-1E79-43BE-9B9B-4B93521E2BD9}" presName="iconBgRect" presStyleLbl="bgShp" presStyleIdx="1" presStyleCnt="5"/>
      <dgm:spPr/>
    </dgm:pt>
    <dgm:pt modelId="{646EE444-3C74-4086-8313-7B0B790F0F73}" type="pres">
      <dgm:prSet presAssocID="{D2DBB5E8-1E79-43BE-9B9B-4B93521E2BD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ar Graph with solid fill"/>
        </a:ext>
      </dgm:extLst>
    </dgm:pt>
    <dgm:pt modelId="{21123BF6-F7C0-4E3A-BC86-24FA5536FAFB}" type="pres">
      <dgm:prSet presAssocID="{D2DBB5E8-1E79-43BE-9B9B-4B93521E2BD9}" presName="spaceRect" presStyleCnt="0"/>
      <dgm:spPr/>
    </dgm:pt>
    <dgm:pt modelId="{02BF1136-E1F5-4A3F-BB58-C86A86CEADE1}" type="pres">
      <dgm:prSet presAssocID="{D2DBB5E8-1E79-43BE-9B9B-4B93521E2BD9}" presName="textRect" presStyleLbl="revTx" presStyleIdx="1" presStyleCnt="5">
        <dgm:presLayoutVars>
          <dgm:chMax val="1"/>
          <dgm:chPref val="1"/>
        </dgm:presLayoutVars>
      </dgm:prSet>
      <dgm:spPr/>
    </dgm:pt>
    <dgm:pt modelId="{C40A01A1-8FFB-4203-838F-5E0C6E5D22CC}" type="pres">
      <dgm:prSet presAssocID="{ECBC5AFB-F53B-40B1-B346-1B7DCE9F75AE}" presName="sibTrans" presStyleCnt="0"/>
      <dgm:spPr/>
    </dgm:pt>
    <dgm:pt modelId="{F0D6AB72-B5F1-426F-9210-A69DCED7A18F}" type="pres">
      <dgm:prSet presAssocID="{B931FB6B-7DA3-41B3-B2E9-6415AC95A55D}" presName="compNode" presStyleCnt="0"/>
      <dgm:spPr/>
    </dgm:pt>
    <dgm:pt modelId="{C24D919B-2D38-4628-978D-6C7C04A6FFD2}" type="pres">
      <dgm:prSet presAssocID="{B931FB6B-7DA3-41B3-B2E9-6415AC95A55D}" presName="iconBgRect" presStyleLbl="bgShp" presStyleIdx="2" presStyleCnt="5"/>
      <dgm:spPr/>
    </dgm:pt>
    <dgm:pt modelId="{834E2F28-A878-4295-A1F6-73AA788B2B65}" type="pres">
      <dgm:prSet presAssocID="{B931FB6B-7DA3-41B3-B2E9-6415AC95A55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16717A5-4CAB-4464-9D38-AD6D556E2047}" type="pres">
      <dgm:prSet presAssocID="{B931FB6B-7DA3-41B3-B2E9-6415AC95A55D}" presName="spaceRect" presStyleCnt="0"/>
      <dgm:spPr/>
    </dgm:pt>
    <dgm:pt modelId="{9E228F40-82F5-4353-B9D3-DC1B77F7BE50}" type="pres">
      <dgm:prSet presAssocID="{B931FB6B-7DA3-41B3-B2E9-6415AC95A55D}" presName="textRect" presStyleLbl="revTx" presStyleIdx="2" presStyleCnt="5">
        <dgm:presLayoutVars>
          <dgm:chMax val="1"/>
          <dgm:chPref val="1"/>
        </dgm:presLayoutVars>
      </dgm:prSet>
      <dgm:spPr/>
    </dgm:pt>
    <dgm:pt modelId="{5EBBAC84-67A0-48AC-823F-2150957830EB}" type="pres">
      <dgm:prSet presAssocID="{81654860-7E08-43CE-82B3-CE71373D7D4D}" presName="sibTrans" presStyleCnt="0"/>
      <dgm:spPr/>
    </dgm:pt>
    <dgm:pt modelId="{58C5E9EA-B26D-496B-A0B0-B220DD98A046}" type="pres">
      <dgm:prSet presAssocID="{34B18810-33F1-4458-938A-EA9993FB7C9E}" presName="compNode" presStyleCnt="0"/>
      <dgm:spPr/>
    </dgm:pt>
    <dgm:pt modelId="{306A50B9-F373-4A62-9E9D-DFE0E56DC173}" type="pres">
      <dgm:prSet presAssocID="{34B18810-33F1-4458-938A-EA9993FB7C9E}" presName="iconBgRect" presStyleLbl="bgShp" presStyleIdx="3" presStyleCnt="5"/>
      <dgm:spPr/>
    </dgm:pt>
    <dgm:pt modelId="{28309559-6E9C-41CC-9402-3DE1ACC5FBF2}" type="pres">
      <dgm:prSet presAssocID="{34B18810-33F1-4458-938A-EA9993FB7C9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Heart with solid fill"/>
        </a:ext>
      </dgm:extLst>
    </dgm:pt>
    <dgm:pt modelId="{9A0581AC-398A-4459-B483-D25AD6A78645}" type="pres">
      <dgm:prSet presAssocID="{34B18810-33F1-4458-938A-EA9993FB7C9E}" presName="spaceRect" presStyleCnt="0"/>
      <dgm:spPr/>
    </dgm:pt>
    <dgm:pt modelId="{7019FF52-7218-43C7-B8B7-0FF8175EE6C0}" type="pres">
      <dgm:prSet presAssocID="{34B18810-33F1-4458-938A-EA9993FB7C9E}" presName="textRect" presStyleLbl="revTx" presStyleIdx="3" presStyleCnt="5">
        <dgm:presLayoutVars>
          <dgm:chMax val="1"/>
          <dgm:chPref val="1"/>
        </dgm:presLayoutVars>
      </dgm:prSet>
      <dgm:spPr/>
    </dgm:pt>
    <dgm:pt modelId="{70519D8A-D8C5-4109-B55E-8ABB6ACFC87A}" type="pres">
      <dgm:prSet presAssocID="{0AC6DDA5-E9B4-44ED-84A0-A9573B44F68A}" presName="sibTrans" presStyleCnt="0"/>
      <dgm:spPr/>
    </dgm:pt>
    <dgm:pt modelId="{73CD03D7-D466-4C7C-ADB4-D001A435A9BC}" type="pres">
      <dgm:prSet presAssocID="{BC174EC4-5338-4E0D-9CFE-3E1ED3C90C9A}" presName="compNode" presStyleCnt="0"/>
      <dgm:spPr/>
    </dgm:pt>
    <dgm:pt modelId="{11E0C519-6694-487B-99AE-DED962E854A4}" type="pres">
      <dgm:prSet presAssocID="{BC174EC4-5338-4E0D-9CFE-3E1ED3C90C9A}" presName="iconBgRect" presStyleLbl="bgShp" presStyleIdx="4" presStyleCnt="5"/>
      <dgm:spPr/>
    </dgm:pt>
    <dgm:pt modelId="{D4DB2BFA-ACED-4EE7-BF74-B6F3A63D105C}" type="pres">
      <dgm:prSet presAssocID="{BC174EC4-5338-4E0D-9CFE-3E1ED3C90C9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29F12FB9-19A6-4152-BE2D-6A00D4601562}" type="pres">
      <dgm:prSet presAssocID="{BC174EC4-5338-4E0D-9CFE-3E1ED3C90C9A}" presName="spaceRect" presStyleCnt="0"/>
      <dgm:spPr/>
    </dgm:pt>
    <dgm:pt modelId="{2E970B0B-EDA9-4710-A91A-64A3BAE966A2}" type="pres">
      <dgm:prSet presAssocID="{BC174EC4-5338-4E0D-9CFE-3E1ED3C90C9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886BF03-58AE-4CA1-83EE-4C26616B2567}" srcId="{6B6C32E7-9425-4BC5-9945-7250C535F782}" destId="{D2DBB5E8-1E79-43BE-9B9B-4B93521E2BD9}" srcOrd="1" destOrd="0" parTransId="{9E41BA8E-0E9C-42CE-A3F4-E6324FB560E9}" sibTransId="{ECBC5AFB-F53B-40B1-B346-1B7DCE9F75AE}"/>
    <dgm:cxn modelId="{FF66662F-F564-4C7A-9253-1EB06BA01BD6}" type="presOf" srcId="{B931FB6B-7DA3-41B3-B2E9-6415AC95A55D}" destId="{9E228F40-82F5-4353-B9D3-DC1B77F7BE50}" srcOrd="0" destOrd="0" presId="urn:microsoft.com/office/officeart/2018/5/layout/IconCircleLabelList"/>
    <dgm:cxn modelId="{B136AB67-5266-4740-B8F3-E106346C4B04}" srcId="{6B6C32E7-9425-4BC5-9945-7250C535F782}" destId="{B931FB6B-7DA3-41B3-B2E9-6415AC95A55D}" srcOrd="2" destOrd="0" parTransId="{21AA754D-FEA1-4101-B94E-26244993F1F7}" sibTransId="{81654860-7E08-43CE-82B3-CE71373D7D4D}"/>
    <dgm:cxn modelId="{46ECAF71-9E4A-45CF-A347-907C6137603E}" srcId="{6B6C32E7-9425-4BC5-9945-7250C535F782}" destId="{AC9F4102-C0A0-4448-8A43-88EB752BEDAC}" srcOrd="0" destOrd="0" parTransId="{97FEC5F0-A8A4-4C7E-B407-16073FD67295}" sibTransId="{BC7F3119-E12D-40F7-B090-580EC7FE33F1}"/>
    <dgm:cxn modelId="{075F6154-2AD4-4875-8813-0A70B280875F}" srcId="{6B6C32E7-9425-4BC5-9945-7250C535F782}" destId="{BC174EC4-5338-4E0D-9CFE-3E1ED3C90C9A}" srcOrd="4" destOrd="0" parTransId="{65399CCB-A243-49C9-A3C3-3139E31AEE0E}" sibTransId="{EE92DEE2-1B66-4A30-A287-F6299B445506}"/>
    <dgm:cxn modelId="{4F040F59-DAB5-41A3-97DB-564A8639FC3F}" type="presOf" srcId="{AC9F4102-C0A0-4448-8A43-88EB752BEDAC}" destId="{F2203A69-E83F-4A3E-A144-026637A3ACFD}" srcOrd="0" destOrd="0" presId="urn:microsoft.com/office/officeart/2018/5/layout/IconCircleLabelList"/>
    <dgm:cxn modelId="{5563CC7C-D5E4-40DE-858F-DBF404DFDE8E}" type="presOf" srcId="{BC174EC4-5338-4E0D-9CFE-3E1ED3C90C9A}" destId="{2E970B0B-EDA9-4710-A91A-64A3BAE966A2}" srcOrd="0" destOrd="0" presId="urn:microsoft.com/office/officeart/2018/5/layout/IconCircleLabelList"/>
    <dgm:cxn modelId="{474E8489-3FBC-40FF-98F7-AE134BEDAE93}" type="presOf" srcId="{6B6C32E7-9425-4BC5-9945-7250C535F782}" destId="{404DEAD9-BF96-47C8-9455-03B7B3D429E3}" srcOrd="0" destOrd="0" presId="urn:microsoft.com/office/officeart/2018/5/layout/IconCircleLabelList"/>
    <dgm:cxn modelId="{3E7145A3-DD7A-4722-A737-E8D9D5AD7D04}" type="presOf" srcId="{34B18810-33F1-4458-938A-EA9993FB7C9E}" destId="{7019FF52-7218-43C7-B8B7-0FF8175EE6C0}" srcOrd="0" destOrd="0" presId="urn:microsoft.com/office/officeart/2018/5/layout/IconCircleLabelList"/>
    <dgm:cxn modelId="{881602F8-CCFD-470B-8427-0B095EAB859B}" srcId="{6B6C32E7-9425-4BC5-9945-7250C535F782}" destId="{34B18810-33F1-4458-938A-EA9993FB7C9E}" srcOrd="3" destOrd="0" parTransId="{E554D4DF-7078-415D-A2ED-1933E5BFA0DC}" sibTransId="{0AC6DDA5-E9B4-44ED-84A0-A9573B44F68A}"/>
    <dgm:cxn modelId="{F4131AF8-87A5-44E7-BEAA-91D114286465}" type="presOf" srcId="{D2DBB5E8-1E79-43BE-9B9B-4B93521E2BD9}" destId="{02BF1136-E1F5-4A3F-BB58-C86A86CEADE1}" srcOrd="0" destOrd="0" presId="urn:microsoft.com/office/officeart/2018/5/layout/IconCircleLabelList"/>
    <dgm:cxn modelId="{2D4A9F5A-F1A7-412F-BE0B-07FFB0582E00}" type="presParOf" srcId="{404DEAD9-BF96-47C8-9455-03B7B3D429E3}" destId="{D80C53E3-6F8D-4F39-A041-DE8953E4494A}" srcOrd="0" destOrd="0" presId="urn:microsoft.com/office/officeart/2018/5/layout/IconCircleLabelList"/>
    <dgm:cxn modelId="{E1798A9F-0198-4A16-80BD-58CC065E45E3}" type="presParOf" srcId="{D80C53E3-6F8D-4F39-A041-DE8953E4494A}" destId="{0CA6DDD1-04B5-4B84-8B97-C30F6AB607CF}" srcOrd="0" destOrd="0" presId="urn:microsoft.com/office/officeart/2018/5/layout/IconCircleLabelList"/>
    <dgm:cxn modelId="{2C208B00-84FE-457D-B663-42854F89AF7C}" type="presParOf" srcId="{D80C53E3-6F8D-4F39-A041-DE8953E4494A}" destId="{08244FFE-8913-4D65-8D9F-A8D7EF288F9B}" srcOrd="1" destOrd="0" presId="urn:microsoft.com/office/officeart/2018/5/layout/IconCircleLabelList"/>
    <dgm:cxn modelId="{EA3511CB-7145-49B7-BB94-4C426B197A2D}" type="presParOf" srcId="{D80C53E3-6F8D-4F39-A041-DE8953E4494A}" destId="{AF0EFB09-4AE8-4A56-B29C-D7E3D8ECAEE6}" srcOrd="2" destOrd="0" presId="urn:microsoft.com/office/officeart/2018/5/layout/IconCircleLabelList"/>
    <dgm:cxn modelId="{113C693F-BEAF-4E54-89D7-593F9C2EB90C}" type="presParOf" srcId="{D80C53E3-6F8D-4F39-A041-DE8953E4494A}" destId="{F2203A69-E83F-4A3E-A144-026637A3ACFD}" srcOrd="3" destOrd="0" presId="urn:microsoft.com/office/officeart/2018/5/layout/IconCircleLabelList"/>
    <dgm:cxn modelId="{820A9795-E651-4E9F-9FA2-0BE1FF84B717}" type="presParOf" srcId="{404DEAD9-BF96-47C8-9455-03B7B3D429E3}" destId="{19A788D2-50D5-48B7-BBB4-3051B21A4BD2}" srcOrd="1" destOrd="0" presId="urn:microsoft.com/office/officeart/2018/5/layout/IconCircleLabelList"/>
    <dgm:cxn modelId="{17AE90BF-A23F-476C-9C34-CA61D66D9363}" type="presParOf" srcId="{404DEAD9-BF96-47C8-9455-03B7B3D429E3}" destId="{D5002434-9D38-466D-BC79-FF878F0CC1C2}" srcOrd="2" destOrd="0" presId="urn:microsoft.com/office/officeart/2018/5/layout/IconCircleLabelList"/>
    <dgm:cxn modelId="{AF4B2F14-8731-4C27-B826-42075810735B}" type="presParOf" srcId="{D5002434-9D38-466D-BC79-FF878F0CC1C2}" destId="{01741468-0E50-4554-9884-BF1BB6AB8E27}" srcOrd="0" destOrd="0" presId="urn:microsoft.com/office/officeart/2018/5/layout/IconCircleLabelList"/>
    <dgm:cxn modelId="{099CC4FB-184F-434F-B2A8-1D3B38BB222C}" type="presParOf" srcId="{D5002434-9D38-466D-BC79-FF878F0CC1C2}" destId="{646EE444-3C74-4086-8313-7B0B790F0F73}" srcOrd="1" destOrd="0" presId="urn:microsoft.com/office/officeart/2018/5/layout/IconCircleLabelList"/>
    <dgm:cxn modelId="{ECCA0C9E-7521-4D12-B736-826DAF70955D}" type="presParOf" srcId="{D5002434-9D38-466D-BC79-FF878F0CC1C2}" destId="{21123BF6-F7C0-4E3A-BC86-24FA5536FAFB}" srcOrd="2" destOrd="0" presId="urn:microsoft.com/office/officeart/2018/5/layout/IconCircleLabelList"/>
    <dgm:cxn modelId="{EEEF0D0E-551E-4F6E-8D6A-E613AD4F01C0}" type="presParOf" srcId="{D5002434-9D38-466D-BC79-FF878F0CC1C2}" destId="{02BF1136-E1F5-4A3F-BB58-C86A86CEADE1}" srcOrd="3" destOrd="0" presId="urn:microsoft.com/office/officeart/2018/5/layout/IconCircleLabelList"/>
    <dgm:cxn modelId="{310EB69F-F90A-4942-A8A1-64FC34F1C9EA}" type="presParOf" srcId="{404DEAD9-BF96-47C8-9455-03B7B3D429E3}" destId="{C40A01A1-8FFB-4203-838F-5E0C6E5D22CC}" srcOrd="3" destOrd="0" presId="urn:microsoft.com/office/officeart/2018/5/layout/IconCircleLabelList"/>
    <dgm:cxn modelId="{A97C8838-89A8-4268-954C-652BCB4C7742}" type="presParOf" srcId="{404DEAD9-BF96-47C8-9455-03B7B3D429E3}" destId="{F0D6AB72-B5F1-426F-9210-A69DCED7A18F}" srcOrd="4" destOrd="0" presId="urn:microsoft.com/office/officeart/2018/5/layout/IconCircleLabelList"/>
    <dgm:cxn modelId="{C24505FF-031C-4394-9AC1-1A0932D80B17}" type="presParOf" srcId="{F0D6AB72-B5F1-426F-9210-A69DCED7A18F}" destId="{C24D919B-2D38-4628-978D-6C7C04A6FFD2}" srcOrd="0" destOrd="0" presId="urn:microsoft.com/office/officeart/2018/5/layout/IconCircleLabelList"/>
    <dgm:cxn modelId="{5F02974C-A426-47D1-BC82-8807404EC4F7}" type="presParOf" srcId="{F0D6AB72-B5F1-426F-9210-A69DCED7A18F}" destId="{834E2F28-A878-4295-A1F6-73AA788B2B65}" srcOrd="1" destOrd="0" presId="urn:microsoft.com/office/officeart/2018/5/layout/IconCircleLabelList"/>
    <dgm:cxn modelId="{5A646897-B025-4D15-854B-4044D78DDA29}" type="presParOf" srcId="{F0D6AB72-B5F1-426F-9210-A69DCED7A18F}" destId="{216717A5-4CAB-4464-9D38-AD6D556E2047}" srcOrd="2" destOrd="0" presId="urn:microsoft.com/office/officeart/2018/5/layout/IconCircleLabelList"/>
    <dgm:cxn modelId="{BA53E687-7F01-441C-8F0D-52BE1E0BF0DE}" type="presParOf" srcId="{F0D6AB72-B5F1-426F-9210-A69DCED7A18F}" destId="{9E228F40-82F5-4353-B9D3-DC1B77F7BE50}" srcOrd="3" destOrd="0" presId="urn:microsoft.com/office/officeart/2018/5/layout/IconCircleLabelList"/>
    <dgm:cxn modelId="{3BEC0904-A4D6-4105-8D24-DC3EC5D626CA}" type="presParOf" srcId="{404DEAD9-BF96-47C8-9455-03B7B3D429E3}" destId="{5EBBAC84-67A0-48AC-823F-2150957830EB}" srcOrd="5" destOrd="0" presId="urn:microsoft.com/office/officeart/2018/5/layout/IconCircleLabelList"/>
    <dgm:cxn modelId="{7A773718-C9BB-400C-8F9B-774850045322}" type="presParOf" srcId="{404DEAD9-BF96-47C8-9455-03B7B3D429E3}" destId="{58C5E9EA-B26D-496B-A0B0-B220DD98A046}" srcOrd="6" destOrd="0" presId="urn:microsoft.com/office/officeart/2018/5/layout/IconCircleLabelList"/>
    <dgm:cxn modelId="{3E8A19F6-2DF5-4A9D-8732-4751F53F7F37}" type="presParOf" srcId="{58C5E9EA-B26D-496B-A0B0-B220DD98A046}" destId="{306A50B9-F373-4A62-9E9D-DFE0E56DC173}" srcOrd="0" destOrd="0" presId="urn:microsoft.com/office/officeart/2018/5/layout/IconCircleLabelList"/>
    <dgm:cxn modelId="{85FB3EEB-322F-4FAB-B4BB-8AFB3E1C4BAA}" type="presParOf" srcId="{58C5E9EA-B26D-496B-A0B0-B220DD98A046}" destId="{28309559-6E9C-41CC-9402-3DE1ACC5FBF2}" srcOrd="1" destOrd="0" presId="urn:microsoft.com/office/officeart/2018/5/layout/IconCircleLabelList"/>
    <dgm:cxn modelId="{E353380A-0C30-4B4E-B819-F0B9FD45EB9F}" type="presParOf" srcId="{58C5E9EA-B26D-496B-A0B0-B220DD98A046}" destId="{9A0581AC-398A-4459-B483-D25AD6A78645}" srcOrd="2" destOrd="0" presId="urn:microsoft.com/office/officeart/2018/5/layout/IconCircleLabelList"/>
    <dgm:cxn modelId="{F1DD8D3D-DFF1-4E21-81B3-61FF536E04FA}" type="presParOf" srcId="{58C5E9EA-B26D-496B-A0B0-B220DD98A046}" destId="{7019FF52-7218-43C7-B8B7-0FF8175EE6C0}" srcOrd="3" destOrd="0" presId="urn:microsoft.com/office/officeart/2018/5/layout/IconCircleLabelList"/>
    <dgm:cxn modelId="{D2D74514-FE0B-4FB0-9714-1460F3CCD9CF}" type="presParOf" srcId="{404DEAD9-BF96-47C8-9455-03B7B3D429E3}" destId="{70519D8A-D8C5-4109-B55E-8ABB6ACFC87A}" srcOrd="7" destOrd="0" presId="urn:microsoft.com/office/officeart/2018/5/layout/IconCircleLabelList"/>
    <dgm:cxn modelId="{547D4DD0-00A1-45C5-A4B2-00ECF3B548D4}" type="presParOf" srcId="{404DEAD9-BF96-47C8-9455-03B7B3D429E3}" destId="{73CD03D7-D466-4C7C-ADB4-D001A435A9BC}" srcOrd="8" destOrd="0" presId="urn:microsoft.com/office/officeart/2018/5/layout/IconCircleLabelList"/>
    <dgm:cxn modelId="{E204BA0F-63F1-4418-8584-BE0940440D46}" type="presParOf" srcId="{73CD03D7-D466-4C7C-ADB4-D001A435A9BC}" destId="{11E0C519-6694-487B-99AE-DED962E854A4}" srcOrd="0" destOrd="0" presId="urn:microsoft.com/office/officeart/2018/5/layout/IconCircleLabelList"/>
    <dgm:cxn modelId="{E54B7039-88DE-40C9-8234-06B9FC8DA3BC}" type="presParOf" srcId="{73CD03D7-D466-4C7C-ADB4-D001A435A9BC}" destId="{D4DB2BFA-ACED-4EE7-BF74-B6F3A63D105C}" srcOrd="1" destOrd="0" presId="urn:microsoft.com/office/officeart/2018/5/layout/IconCircleLabelList"/>
    <dgm:cxn modelId="{7C083E86-DE92-4CC3-9DA7-711CA14BCC70}" type="presParOf" srcId="{73CD03D7-D466-4C7C-ADB4-D001A435A9BC}" destId="{29F12FB9-19A6-4152-BE2D-6A00D4601562}" srcOrd="2" destOrd="0" presId="urn:microsoft.com/office/officeart/2018/5/layout/IconCircleLabelList"/>
    <dgm:cxn modelId="{477A85D4-8849-41B3-9A34-0AE305907DC2}" type="presParOf" srcId="{73CD03D7-D466-4C7C-ADB4-D001A435A9BC}" destId="{2E970B0B-EDA9-4710-A91A-64A3BAE966A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0628F8-211A-4782-A920-287806491F83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BD5F18-8B90-4DE7-B200-9F3D1BBC2FB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NZ" sz="1800" b="1"/>
            <a:t>Surveys &amp; Polls</a:t>
          </a:r>
          <a:endParaRPr lang="en-US" sz="1800"/>
        </a:p>
      </dgm:t>
    </dgm:pt>
    <dgm:pt modelId="{48A5A7E6-B1DA-48FA-BE51-DA048E746217}" type="parTrans" cxnId="{39028DC3-EA21-49C6-AF6B-97709B4E39E7}">
      <dgm:prSet/>
      <dgm:spPr/>
      <dgm:t>
        <a:bodyPr/>
        <a:lstStyle/>
        <a:p>
          <a:endParaRPr lang="en-US" sz="1800"/>
        </a:p>
      </dgm:t>
    </dgm:pt>
    <dgm:pt modelId="{2988479C-79B3-4535-B6F5-27ACB14AE2A9}" type="sibTrans" cxnId="{39028DC3-EA21-49C6-AF6B-97709B4E39E7}">
      <dgm:prSet/>
      <dgm:spPr/>
      <dgm:t>
        <a:bodyPr/>
        <a:lstStyle/>
        <a:p>
          <a:endParaRPr lang="en-US" sz="1800"/>
        </a:p>
      </dgm:t>
    </dgm:pt>
    <dgm:pt modelId="{FE329A8D-FAC6-49E0-8271-8AEEAD9221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 dirty="0">
              <a:solidFill>
                <a:schemeClr val="accent1"/>
              </a:solidFill>
            </a:rPr>
            <a:t>Low cost &amp; wide reach</a:t>
          </a:r>
          <a:endParaRPr lang="en-US" sz="1600" dirty="0">
            <a:solidFill>
              <a:schemeClr val="accent1"/>
            </a:solidFill>
          </a:endParaRPr>
        </a:p>
      </dgm:t>
    </dgm:pt>
    <dgm:pt modelId="{1E858D21-625C-4F69-BECF-BDDA09DAF8FB}" type="parTrans" cxnId="{E062A383-22EB-47C1-8EB8-5429548EBEA6}">
      <dgm:prSet/>
      <dgm:spPr/>
      <dgm:t>
        <a:bodyPr/>
        <a:lstStyle/>
        <a:p>
          <a:endParaRPr lang="en-US" sz="1800"/>
        </a:p>
      </dgm:t>
    </dgm:pt>
    <dgm:pt modelId="{0E5E9916-C9B6-4BE9-941F-D604AA45E850}" type="sibTrans" cxnId="{E062A383-22EB-47C1-8EB8-5429548EBEA6}">
      <dgm:prSet/>
      <dgm:spPr/>
      <dgm:t>
        <a:bodyPr/>
        <a:lstStyle/>
        <a:p>
          <a:endParaRPr lang="en-US" sz="1800"/>
        </a:p>
      </dgm:t>
    </dgm:pt>
    <dgm:pt modelId="{C8491A7E-B6B0-4126-ACA5-CDAB4EBF2C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 dirty="0">
              <a:solidFill>
                <a:schemeClr val="accent1"/>
              </a:solidFill>
            </a:rPr>
            <a:t>Repeatable</a:t>
          </a:r>
          <a:endParaRPr lang="en-US" sz="1600" dirty="0">
            <a:solidFill>
              <a:schemeClr val="accent1"/>
            </a:solidFill>
          </a:endParaRPr>
        </a:p>
      </dgm:t>
    </dgm:pt>
    <dgm:pt modelId="{D0B336CE-14CB-4D65-A22C-B30EE5917E71}" type="parTrans" cxnId="{7256DFC3-9FAE-4D40-A869-1FD431376E08}">
      <dgm:prSet/>
      <dgm:spPr/>
      <dgm:t>
        <a:bodyPr/>
        <a:lstStyle/>
        <a:p>
          <a:endParaRPr lang="en-US" sz="1800"/>
        </a:p>
      </dgm:t>
    </dgm:pt>
    <dgm:pt modelId="{D3E2B13F-A17E-4D72-98E5-C06EE53C8AE6}" type="sibTrans" cxnId="{7256DFC3-9FAE-4D40-A869-1FD431376E08}">
      <dgm:prSet/>
      <dgm:spPr/>
      <dgm:t>
        <a:bodyPr/>
        <a:lstStyle/>
        <a:p>
          <a:endParaRPr lang="en-US" sz="1800"/>
        </a:p>
      </dgm:t>
    </dgm:pt>
    <dgm:pt modelId="{12502177-62F2-48E1-A60E-1B40AF33FF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 dirty="0">
              <a:solidFill>
                <a:srgbClr val="EE2E27"/>
              </a:solidFill>
            </a:rPr>
            <a:t>Limited detail</a:t>
          </a:r>
          <a:endParaRPr lang="en-US" sz="1600" dirty="0">
            <a:solidFill>
              <a:srgbClr val="EE2E27"/>
            </a:solidFill>
          </a:endParaRPr>
        </a:p>
      </dgm:t>
    </dgm:pt>
    <dgm:pt modelId="{18311755-31E6-480B-8B1C-E664D0C6A40E}" type="parTrans" cxnId="{8024AB25-1B93-436D-8C9E-9C1A94FEA10B}">
      <dgm:prSet/>
      <dgm:spPr/>
      <dgm:t>
        <a:bodyPr/>
        <a:lstStyle/>
        <a:p>
          <a:endParaRPr lang="en-US" sz="1800"/>
        </a:p>
      </dgm:t>
    </dgm:pt>
    <dgm:pt modelId="{77466A76-AA81-4F3D-B229-AF807C058268}" type="sibTrans" cxnId="{8024AB25-1B93-436D-8C9E-9C1A94FEA10B}">
      <dgm:prSet/>
      <dgm:spPr/>
      <dgm:t>
        <a:bodyPr/>
        <a:lstStyle/>
        <a:p>
          <a:endParaRPr lang="en-US" sz="1800"/>
        </a:p>
      </dgm:t>
    </dgm:pt>
    <dgm:pt modelId="{CE8CD38F-5B61-4497-AC68-48EEA18A65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 dirty="0">
              <a:solidFill>
                <a:srgbClr val="EE2E27"/>
              </a:solidFill>
            </a:rPr>
            <a:t>Tech dependent</a:t>
          </a:r>
          <a:endParaRPr lang="en-US" sz="1600" dirty="0">
            <a:solidFill>
              <a:srgbClr val="EE2E27"/>
            </a:solidFill>
          </a:endParaRPr>
        </a:p>
      </dgm:t>
    </dgm:pt>
    <dgm:pt modelId="{D49AE082-A139-4BDD-A40D-6B0848E62C84}" type="parTrans" cxnId="{061FF36B-2E4B-4DBC-8A9D-F3DB370F0382}">
      <dgm:prSet/>
      <dgm:spPr/>
      <dgm:t>
        <a:bodyPr/>
        <a:lstStyle/>
        <a:p>
          <a:endParaRPr lang="en-US" sz="1800"/>
        </a:p>
      </dgm:t>
    </dgm:pt>
    <dgm:pt modelId="{66B1272D-837F-4539-B292-2EED8E015A19}" type="sibTrans" cxnId="{061FF36B-2E4B-4DBC-8A9D-F3DB370F0382}">
      <dgm:prSet/>
      <dgm:spPr/>
      <dgm:t>
        <a:bodyPr/>
        <a:lstStyle/>
        <a:p>
          <a:endParaRPr lang="en-US" sz="1800"/>
        </a:p>
      </dgm:t>
    </dgm:pt>
    <dgm:pt modelId="{B028C2BF-559A-41C9-8642-7763BA3EBCC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NZ" sz="1800" b="1"/>
            <a:t>Interviews</a:t>
          </a:r>
          <a:endParaRPr lang="en-US" sz="1800"/>
        </a:p>
      </dgm:t>
    </dgm:pt>
    <dgm:pt modelId="{CE5AE375-FF2A-494F-8BDB-D93454D50BEF}" type="parTrans" cxnId="{4AE5E615-D43B-44B7-A327-D7C150D9E99D}">
      <dgm:prSet/>
      <dgm:spPr/>
      <dgm:t>
        <a:bodyPr/>
        <a:lstStyle/>
        <a:p>
          <a:endParaRPr lang="en-US" sz="1800"/>
        </a:p>
      </dgm:t>
    </dgm:pt>
    <dgm:pt modelId="{50D6BD32-9478-44FC-9484-BC7D77B570BF}" type="sibTrans" cxnId="{4AE5E615-D43B-44B7-A327-D7C150D9E99D}">
      <dgm:prSet/>
      <dgm:spPr/>
      <dgm:t>
        <a:bodyPr/>
        <a:lstStyle/>
        <a:p>
          <a:endParaRPr lang="en-US" sz="1800"/>
        </a:p>
      </dgm:t>
    </dgm:pt>
    <dgm:pt modelId="{62D56D44-DA1E-4385-92DA-8F9EF8C7F0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 dirty="0">
              <a:solidFill>
                <a:schemeClr val="accent1"/>
              </a:solidFill>
            </a:rPr>
            <a:t>In depth answers</a:t>
          </a:r>
          <a:endParaRPr lang="en-US" sz="1600" dirty="0">
            <a:solidFill>
              <a:schemeClr val="accent1"/>
            </a:solidFill>
          </a:endParaRPr>
        </a:p>
      </dgm:t>
    </dgm:pt>
    <dgm:pt modelId="{D27C0CE4-A15E-499B-9061-E95844F8FA06}" type="parTrans" cxnId="{6D72A1EA-FBFD-4C98-B819-69C523F05787}">
      <dgm:prSet/>
      <dgm:spPr/>
      <dgm:t>
        <a:bodyPr/>
        <a:lstStyle/>
        <a:p>
          <a:endParaRPr lang="en-US" sz="1800"/>
        </a:p>
      </dgm:t>
    </dgm:pt>
    <dgm:pt modelId="{0E1483A6-7303-41FF-95EA-404B065602D1}" type="sibTrans" cxnId="{6D72A1EA-FBFD-4C98-B819-69C523F05787}">
      <dgm:prSet/>
      <dgm:spPr/>
      <dgm:t>
        <a:bodyPr/>
        <a:lstStyle/>
        <a:p>
          <a:endParaRPr lang="en-US" sz="1800"/>
        </a:p>
      </dgm:t>
    </dgm:pt>
    <dgm:pt modelId="{37BA6607-9906-4AAF-AEB5-FDC62C7FBF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 dirty="0">
              <a:solidFill>
                <a:schemeClr val="accent1"/>
              </a:solidFill>
            </a:rPr>
            <a:t>Can clarify responses/probe</a:t>
          </a:r>
          <a:endParaRPr lang="en-US" sz="1600" dirty="0">
            <a:solidFill>
              <a:schemeClr val="accent1"/>
            </a:solidFill>
          </a:endParaRPr>
        </a:p>
      </dgm:t>
    </dgm:pt>
    <dgm:pt modelId="{91A91829-D912-4E91-86A8-B27A0FBE5689}" type="parTrans" cxnId="{4C607F2D-5F8D-4491-BC57-3630F5299F79}">
      <dgm:prSet/>
      <dgm:spPr/>
      <dgm:t>
        <a:bodyPr/>
        <a:lstStyle/>
        <a:p>
          <a:endParaRPr lang="en-US" sz="1800"/>
        </a:p>
      </dgm:t>
    </dgm:pt>
    <dgm:pt modelId="{E80D2F5C-E2FC-4A4C-A6BB-403C4F8DE257}" type="sibTrans" cxnId="{4C607F2D-5F8D-4491-BC57-3630F5299F79}">
      <dgm:prSet/>
      <dgm:spPr/>
      <dgm:t>
        <a:bodyPr/>
        <a:lstStyle/>
        <a:p>
          <a:endParaRPr lang="en-US" sz="1800"/>
        </a:p>
      </dgm:t>
    </dgm:pt>
    <dgm:pt modelId="{B390A796-41BC-43FE-81EE-00AD77BA99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 dirty="0">
              <a:solidFill>
                <a:srgbClr val="EE2E27"/>
              </a:solidFill>
            </a:rPr>
            <a:t>Expensive</a:t>
          </a:r>
          <a:endParaRPr lang="en-US" sz="1600" dirty="0">
            <a:solidFill>
              <a:srgbClr val="EE2E27"/>
            </a:solidFill>
          </a:endParaRPr>
        </a:p>
      </dgm:t>
    </dgm:pt>
    <dgm:pt modelId="{B9839DCC-2140-4AB1-8D70-3B7020C16D14}" type="parTrans" cxnId="{29741F64-2024-4F0F-9565-A16A1D3BDB68}">
      <dgm:prSet/>
      <dgm:spPr/>
      <dgm:t>
        <a:bodyPr/>
        <a:lstStyle/>
        <a:p>
          <a:endParaRPr lang="en-US" sz="1800"/>
        </a:p>
      </dgm:t>
    </dgm:pt>
    <dgm:pt modelId="{865C612A-4E32-4453-AFD3-ED4127B57C68}" type="sibTrans" cxnId="{29741F64-2024-4F0F-9565-A16A1D3BDB68}">
      <dgm:prSet/>
      <dgm:spPr/>
      <dgm:t>
        <a:bodyPr/>
        <a:lstStyle/>
        <a:p>
          <a:endParaRPr lang="en-US" sz="1800"/>
        </a:p>
      </dgm:t>
    </dgm:pt>
    <dgm:pt modelId="{DDA5F383-9973-48DB-B9E0-963937E953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 dirty="0">
              <a:solidFill>
                <a:srgbClr val="EE2E27"/>
              </a:solidFill>
            </a:rPr>
            <a:t>Time consuming</a:t>
          </a:r>
          <a:endParaRPr lang="en-US" sz="1600" dirty="0">
            <a:solidFill>
              <a:srgbClr val="EE2E27"/>
            </a:solidFill>
          </a:endParaRPr>
        </a:p>
      </dgm:t>
    </dgm:pt>
    <dgm:pt modelId="{C160E681-18C8-46E3-9903-CC675E14D4C2}" type="parTrans" cxnId="{BDBFE7BB-59DE-4D64-81C0-1E2C1796105B}">
      <dgm:prSet/>
      <dgm:spPr/>
      <dgm:t>
        <a:bodyPr/>
        <a:lstStyle/>
        <a:p>
          <a:endParaRPr lang="en-US" sz="1800"/>
        </a:p>
      </dgm:t>
    </dgm:pt>
    <dgm:pt modelId="{69313040-9BFA-4570-8261-E1BA87F36B8E}" type="sibTrans" cxnId="{BDBFE7BB-59DE-4D64-81C0-1E2C1796105B}">
      <dgm:prSet/>
      <dgm:spPr/>
      <dgm:t>
        <a:bodyPr/>
        <a:lstStyle/>
        <a:p>
          <a:endParaRPr lang="en-US" sz="1800"/>
        </a:p>
      </dgm:t>
    </dgm:pt>
    <dgm:pt modelId="{D09D1935-C310-44B9-B7E6-5C82238257C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NZ" sz="1800" b="1"/>
            <a:t>Focus groups &amp; workshops</a:t>
          </a:r>
          <a:endParaRPr lang="en-US" sz="1800"/>
        </a:p>
      </dgm:t>
    </dgm:pt>
    <dgm:pt modelId="{CF8CD2B5-1974-4DB8-9748-53C450F9539E}" type="parTrans" cxnId="{CD9EEBFB-CC99-493B-9EB0-FDD844833E3F}">
      <dgm:prSet/>
      <dgm:spPr/>
      <dgm:t>
        <a:bodyPr/>
        <a:lstStyle/>
        <a:p>
          <a:endParaRPr lang="en-US" sz="1800"/>
        </a:p>
      </dgm:t>
    </dgm:pt>
    <dgm:pt modelId="{0A876F58-CA93-41AC-A1D6-6512DC8A0381}" type="sibTrans" cxnId="{CD9EEBFB-CC99-493B-9EB0-FDD844833E3F}">
      <dgm:prSet/>
      <dgm:spPr/>
      <dgm:t>
        <a:bodyPr/>
        <a:lstStyle/>
        <a:p>
          <a:endParaRPr lang="en-US" sz="1800"/>
        </a:p>
      </dgm:t>
    </dgm:pt>
    <dgm:pt modelId="{780B2155-31F1-4045-8360-3AE146B5AA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 dirty="0">
              <a:solidFill>
                <a:schemeClr val="accent1"/>
              </a:solidFill>
            </a:rPr>
            <a:t>Idea generation / brainstorms</a:t>
          </a:r>
          <a:endParaRPr lang="en-US" sz="1600" dirty="0">
            <a:solidFill>
              <a:schemeClr val="accent1"/>
            </a:solidFill>
          </a:endParaRPr>
        </a:p>
      </dgm:t>
    </dgm:pt>
    <dgm:pt modelId="{4857B0C2-9129-4A1A-BD7E-71CCAC5746B2}" type="parTrans" cxnId="{3E8EF51D-CDC8-40FA-B482-F45512F2E5BC}">
      <dgm:prSet/>
      <dgm:spPr/>
      <dgm:t>
        <a:bodyPr/>
        <a:lstStyle/>
        <a:p>
          <a:endParaRPr lang="en-US" sz="1800"/>
        </a:p>
      </dgm:t>
    </dgm:pt>
    <dgm:pt modelId="{6CE18EDE-62C9-42F3-817E-C3AA39B74D16}" type="sibTrans" cxnId="{3E8EF51D-CDC8-40FA-B482-F45512F2E5BC}">
      <dgm:prSet/>
      <dgm:spPr/>
      <dgm:t>
        <a:bodyPr/>
        <a:lstStyle/>
        <a:p>
          <a:endParaRPr lang="en-US" sz="1800"/>
        </a:p>
      </dgm:t>
    </dgm:pt>
    <dgm:pt modelId="{270B5580-7DE0-434A-A030-35D9A6E639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 dirty="0">
              <a:solidFill>
                <a:schemeClr val="accent1"/>
              </a:solidFill>
            </a:rPr>
            <a:t>Interactive</a:t>
          </a:r>
          <a:endParaRPr lang="en-US" sz="1600" dirty="0">
            <a:solidFill>
              <a:schemeClr val="accent1"/>
            </a:solidFill>
          </a:endParaRPr>
        </a:p>
      </dgm:t>
    </dgm:pt>
    <dgm:pt modelId="{39518882-494B-4E59-885C-4D14FB489213}" type="parTrans" cxnId="{C01F56F9-3C45-4C18-98DC-992C4D581452}">
      <dgm:prSet/>
      <dgm:spPr/>
      <dgm:t>
        <a:bodyPr/>
        <a:lstStyle/>
        <a:p>
          <a:endParaRPr lang="en-US" sz="1800"/>
        </a:p>
      </dgm:t>
    </dgm:pt>
    <dgm:pt modelId="{C9926DF7-1B03-45AA-AC5D-7BBA58A77964}" type="sibTrans" cxnId="{C01F56F9-3C45-4C18-98DC-992C4D581452}">
      <dgm:prSet/>
      <dgm:spPr/>
      <dgm:t>
        <a:bodyPr/>
        <a:lstStyle/>
        <a:p>
          <a:endParaRPr lang="en-US" sz="1800"/>
        </a:p>
      </dgm:t>
    </dgm:pt>
    <dgm:pt modelId="{5FFB701C-82A1-4650-A732-5472EED14D0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 dirty="0">
              <a:solidFill>
                <a:srgbClr val="EE2E27"/>
              </a:solidFill>
            </a:rPr>
            <a:t>Expensive and timely</a:t>
          </a:r>
          <a:endParaRPr lang="en-US" sz="1600" dirty="0">
            <a:solidFill>
              <a:srgbClr val="EE2E27"/>
            </a:solidFill>
          </a:endParaRPr>
        </a:p>
      </dgm:t>
    </dgm:pt>
    <dgm:pt modelId="{46425194-4B28-4557-8888-0E5F11CD27CB}" type="parTrans" cxnId="{5F7AC176-0A4A-49C2-8CFC-CC91FF39C0DA}">
      <dgm:prSet/>
      <dgm:spPr/>
      <dgm:t>
        <a:bodyPr/>
        <a:lstStyle/>
        <a:p>
          <a:endParaRPr lang="en-US" sz="1800"/>
        </a:p>
      </dgm:t>
    </dgm:pt>
    <dgm:pt modelId="{06A2CFAE-66A2-4877-9E13-163F216D4D0E}" type="sibTrans" cxnId="{5F7AC176-0A4A-49C2-8CFC-CC91FF39C0DA}">
      <dgm:prSet/>
      <dgm:spPr/>
      <dgm:t>
        <a:bodyPr/>
        <a:lstStyle/>
        <a:p>
          <a:endParaRPr lang="en-US" sz="1800"/>
        </a:p>
      </dgm:t>
    </dgm:pt>
    <dgm:pt modelId="{B133B447-2324-4FAB-980A-CA1FFDFD10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Z" sz="1600" dirty="0">
              <a:solidFill>
                <a:srgbClr val="EE2E27"/>
              </a:solidFill>
            </a:rPr>
            <a:t>Low sample size</a:t>
          </a:r>
          <a:endParaRPr lang="en-US" sz="1600" dirty="0">
            <a:solidFill>
              <a:srgbClr val="EE2E27"/>
            </a:solidFill>
          </a:endParaRPr>
        </a:p>
      </dgm:t>
    </dgm:pt>
    <dgm:pt modelId="{426D38AB-4A61-42D4-BBBB-0B3D5954C10B}" type="parTrans" cxnId="{6302A433-10EC-434D-BC54-9661405A9B33}">
      <dgm:prSet/>
      <dgm:spPr/>
      <dgm:t>
        <a:bodyPr/>
        <a:lstStyle/>
        <a:p>
          <a:endParaRPr lang="en-US" sz="1800"/>
        </a:p>
      </dgm:t>
    </dgm:pt>
    <dgm:pt modelId="{DEFCC8F2-6E97-476A-80FA-9540D12C6143}" type="sibTrans" cxnId="{6302A433-10EC-434D-BC54-9661405A9B33}">
      <dgm:prSet/>
      <dgm:spPr/>
      <dgm:t>
        <a:bodyPr/>
        <a:lstStyle/>
        <a:p>
          <a:endParaRPr lang="en-US" sz="1800"/>
        </a:p>
      </dgm:t>
    </dgm:pt>
    <dgm:pt modelId="{DE8B062C-8A4D-4AD4-A988-E65E7ABB8633}" type="pres">
      <dgm:prSet presAssocID="{9A0628F8-211A-4782-A920-287806491F83}" presName="root" presStyleCnt="0">
        <dgm:presLayoutVars>
          <dgm:dir/>
          <dgm:resizeHandles val="exact"/>
        </dgm:presLayoutVars>
      </dgm:prSet>
      <dgm:spPr/>
    </dgm:pt>
    <dgm:pt modelId="{F109A133-54DD-4437-85ED-9A5A33610CB7}" type="pres">
      <dgm:prSet presAssocID="{1DBD5F18-8B90-4DE7-B200-9F3D1BBC2FB2}" presName="compNode" presStyleCnt="0"/>
      <dgm:spPr/>
    </dgm:pt>
    <dgm:pt modelId="{D946A91D-2106-412A-8FCB-08E09575A577}" type="pres">
      <dgm:prSet presAssocID="{1DBD5F18-8B90-4DE7-B200-9F3D1BBC2FB2}" presName="iconRect" presStyleLbl="node1" presStyleIdx="0" presStyleCnt="3" custLinFactNeighborX="29098" custLinFactNeighborY="746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 outline"/>
        </a:ext>
      </dgm:extLst>
    </dgm:pt>
    <dgm:pt modelId="{23120582-F5BD-4856-A0A3-62EC9CFAC83F}" type="pres">
      <dgm:prSet presAssocID="{1DBD5F18-8B90-4DE7-B200-9F3D1BBC2FB2}" presName="iconSpace" presStyleCnt="0"/>
      <dgm:spPr/>
    </dgm:pt>
    <dgm:pt modelId="{B9A1ADFC-642D-4133-955A-372B5A204720}" type="pres">
      <dgm:prSet presAssocID="{1DBD5F18-8B90-4DE7-B200-9F3D1BBC2FB2}" presName="parTx" presStyleLbl="revTx" presStyleIdx="0" presStyleCnt="6">
        <dgm:presLayoutVars>
          <dgm:chMax val="0"/>
          <dgm:chPref val="0"/>
        </dgm:presLayoutVars>
      </dgm:prSet>
      <dgm:spPr/>
    </dgm:pt>
    <dgm:pt modelId="{80F469DE-BA96-4C3B-B0DB-3035E853550B}" type="pres">
      <dgm:prSet presAssocID="{1DBD5F18-8B90-4DE7-B200-9F3D1BBC2FB2}" presName="txSpace" presStyleCnt="0"/>
      <dgm:spPr/>
    </dgm:pt>
    <dgm:pt modelId="{CECAB02A-67FB-44A2-9525-D4680EE7F084}" type="pres">
      <dgm:prSet presAssocID="{1DBD5F18-8B90-4DE7-B200-9F3D1BBC2FB2}" presName="desTx" presStyleLbl="revTx" presStyleIdx="1" presStyleCnt="6">
        <dgm:presLayoutVars/>
      </dgm:prSet>
      <dgm:spPr/>
    </dgm:pt>
    <dgm:pt modelId="{E4872D39-0904-43BE-9FF9-39A0D3AAF324}" type="pres">
      <dgm:prSet presAssocID="{2988479C-79B3-4535-B6F5-27ACB14AE2A9}" presName="sibTrans" presStyleCnt="0"/>
      <dgm:spPr/>
    </dgm:pt>
    <dgm:pt modelId="{E81DB621-7D9E-4F97-ACDE-D8B6EA153A59}" type="pres">
      <dgm:prSet presAssocID="{B028C2BF-559A-41C9-8642-7763BA3EBCCA}" presName="compNode" presStyleCnt="0"/>
      <dgm:spPr/>
    </dgm:pt>
    <dgm:pt modelId="{F356B3EB-5807-42AB-BEA8-FD8448341FC2}" type="pres">
      <dgm:prSet presAssocID="{B028C2BF-559A-41C9-8642-7763BA3EBCCA}" presName="iconRect" presStyleLbl="node1" presStyleIdx="1" presStyleCnt="3" custLinFactNeighborX="22170" custLinFactNeighborY="-554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57653FC7-C811-4152-96A4-A09C0504C61D}" type="pres">
      <dgm:prSet presAssocID="{B028C2BF-559A-41C9-8642-7763BA3EBCCA}" presName="iconSpace" presStyleCnt="0"/>
      <dgm:spPr/>
    </dgm:pt>
    <dgm:pt modelId="{031D9A33-6893-4BFA-8B2E-96D33500B665}" type="pres">
      <dgm:prSet presAssocID="{B028C2BF-559A-41C9-8642-7763BA3EBCCA}" presName="parTx" presStyleLbl="revTx" presStyleIdx="2" presStyleCnt="6">
        <dgm:presLayoutVars>
          <dgm:chMax val="0"/>
          <dgm:chPref val="0"/>
        </dgm:presLayoutVars>
      </dgm:prSet>
      <dgm:spPr/>
    </dgm:pt>
    <dgm:pt modelId="{4FF66444-0FF3-48E9-A955-FBFC3630B92C}" type="pres">
      <dgm:prSet presAssocID="{B028C2BF-559A-41C9-8642-7763BA3EBCCA}" presName="txSpace" presStyleCnt="0"/>
      <dgm:spPr/>
    </dgm:pt>
    <dgm:pt modelId="{18F0154F-0A6E-47E8-819F-7D2F489C5260}" type="pres">
      <dgm:prSet presAssocID="{B028C2BF-559A-41C9-8642-7763BA3EBCCA}" presName="desTx" presStyleLbl="revTx" presStyleIdx="3" presStyleCnt="6">
        <dgm:presLayoutVars/>
      </dgm:prSet>
      <dgm:spPr/>
    </dgm:pt>
    <dgm:pt modelId="{CA1DF7E1-7BC8-4090-A9B5-4A81DC47B824}" type="pres">
      <dgm:prSet presAssocID="{50D6BD32-9478-44FC-9484-BC7D77B570BF}" presName="sibTrans" presStyleCnt="0"/>
      <dgm:spPr/>
    </dgm:pt>
    <dgm:pt modelId="{B5A09DA9-22E8-4989-ACDA-2887ED776B76}" type="pres">
      <dgm:prSet presAssocID="{D09D1935-C310-44B9-B7E6-5C82238257CA}" presName="compNode" presStyleCnt="0"/>
      <dgm:spPr/>
    </dgm:pt>
    <dgm:pt modelId="{DBE773F6-3F88-4877-9892-FFD16F4C76A3}" type="pres">
      <dgm:prSet presAssocID="{D09D1935-C310-44B9-B7E6-5C82238257CA}" presName="iconRect" presStyleLbl="node1" presStyleIdx="2" presStyleCnt="3" custLinFactNeighborX="36026" custLinFactNeighborY="746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5443B35-D502-42E8-95F2-4DF0C689D25A}" type="pres">
      <dgm:prSet presAssocID="{D09D1935-C310-44B9-B7E6-5C82238257CA}" presName="iconSpace" presStyleCnt="0"/>
      <dgm:spPr/>
    </dgm:pt>
    <dgm:pt modelId="{B0E4F2F8-72F3-475A-AB8C-FF8D1BFCC2D7}" type="pres">
      <dgm:prSet presAssocID="{D09D1935-C310-44B9-B7E6-5C82238257CA}" presName="parTx" presStyleLbl="revTx" presStyleIdx="4" presStyleCnt="6">
        <dgm:presLayoutVars>
          <dgm:chMax val="0"/>
          <dgm:chPref val="0"/>
        </dgm:presLayoutVars>
      </dgm:prSet>
      <dgm:spPr/>
    </dgm:pt>
    <dgm:pt modelId="{D528205A-4154-437C-BA58-B0A5B0B260F3}" type="pres">
      <dgm:prSet presAssocID="{D09D1935-C310-44B9-B7E6-5C82238257CA}" presName="txSpace" presStyleCnt="0"/>
      <dgm:spPr/>
    </dgm:pt>
    <dgm:pt modelId="{CC14FAF9-67EA-49A3-AF00-E2BB4B5103EC}" type="pres">
      <dgm:prSet presAssocID="{D09D1935-C310-44B9-B7E6-5C82238257CA}" presName="desTx" presStyleLbl="revTx" presStyleIdx="5" presStyleCnt="6">
        <dgm:presLayoutVars/>
      </dgm:prSet>
      <dgm:spPr/>
    </dgm:pt>
  </dgm:ptLst>
  <dgm:cxnLst>
    <dgm:cxn modelId="{DCC22A14-EE6E-4D06-B394-5B1236F26FA5}" type="presOf" srcId="{B390A796-41BC-43FE-81EE-00AD77BA9954}" destId="{18F0154F-0A6E-47E8-819F-7D2F489C5260}" srcOrd="0" destOrd="2" presId="urn:microsoft.com/office/officeart/2018/2/layout/IconLabelDescriptionList"/>
    <dgm:cxn modelId="{4AE5E615-D43B-44B7-A327-D7C150D9E99D}" srcId="{9A0628F8-211A-4782-A920-287806491F83}" destId="{B028C2BF-559A-41C9-8642-7763BA3EBCCA}" srcOrd="1" destOrd="0" parTransId="{CE5AE375-FF2A-494F-8BDB-D93454D50BEF}" sibTransId="{50D6BD32-9478-44FC-9484-BC7D77B570BF}"/>
    <dgm:cxn modelId="{0D5F901C-9016-45C0-8BCA-C1AD6B21BA7B}" type="presOf" srcId="{CE8CD38F-5B61-4497-AC68-48EEA18A65B6}" destId="{CECAB02A-67FB-44A2-9525-D4680EE7F084}" srcOrd="0" destOrd="3" presId="urn:microsoft.com/office/officeart/2018/2/layout/IconLabelDescriptionList"/>
    <dgm:cxn modelId="{3E8EF51D-CDC8-40FA-B482-F45512F2E5BC}" srcId="{D09D1935-C310-44B9-B7E6-5C82238257CA}" destId="{780B2155-31F1-4045-8360-3AE146B5AAD7}" srcOrd="0" destOrd="0" parTransId="{4857B0C2-9129-4A1A-BD7E-71CCAC5746B2}" sibTransId="{6CE18EDE-62C9-42F3-817E-C3AA39B74D16}"/>
    <dgm:cxn modelId="{97A6151F-49B5-40A4-9077-118AFA1EEB7B}" type="presOf" srcId="{9A0628F8-211A-4782-A920-287806491F83}" destId="{DE8B062C-8A4D-4AD4-A988-E65E7ABB8633}" srcOrd="0" destOrd="0" presId="urn:microsoft.com/office/officeart/2018/2/layout/IconLabelDescriptionList"/>
    <dgm:cxn modelId="{01644A24-1F4B-40E4-9FCE-A7842B9CDED4}" type="presOf" srcId="{12502177-62F2-48E1-A60E-1B40AF33FFDA}" destId="{CECAB02A-67FB-44A2-9525-D4680EE7F084}" srcOrd="0" destOrd="2" presId="urn:microsoft.com/office/officeart/2018/2/layout/IconLabelDescriptionList"/>
    <dgm:cxn modelId="{8024AB25-1B93-436D-8C9E-9C1A94FEA10B}" srcId="{1DBD5F18-8B90-4DE7-B200-9F3D1BBC2FB2}" destId="{12502177-62F2-48E1-A60E-1B40AF33FFDA}" srcOrd="2" destOrd="0" parTransId="{18311755-31E6-480B-8B1C-E664D0C6A40E}" sibTransId="{77466A76-AA81-4F3D-B229-AF807C058268}"/>
    <dgm:cxn modelId="{4C607F2D-5F8D-4491-BC57-3630F5299F79}" srcId="{B028C2BF-559A-41C9-8642-7763BA3EBCCA}" destId="{37BA6607-9906-4AAF-AEB5-FDC62C7FBF2C}" srcOrd="1" destOrd="0" parTransId="{91A91829-D912-4E91-86A8-B27A0FBE5689}" sibTransId="{E80D2F5C-E2FC-4A4C-A6BB-403C4F8DE257}"/>
    <dgm:cxn modelId="{DCDACC2F-46FF-4BF0-9610-38523050B935}" type="presOf" srcId="{DDA5F383-9973-48DB-B9E0-963937E95350}" destId="{18F0154F-0A6E-47E8-819F-7D2F489C5260}" srcOrd="0" destOrd="3" presId="urn:microsoft.com/office/officeart/2018/2/layout/IconLabelDescriptionList"/>
    <dgm:cxn modelId="{6302A433-10EC-434D-BC54-9661405A9B33}" srcId="{D09D1935-C310-44B9-B7E6-5C82238257CA}" destId="{B133B447-2324-4FAB-980A-CA1FFDFD10DE}" srcOrd="3" destOrd="0" parTransId="{426D38AB-4A61-42D4-BBBB-0B3D5954C10B}" sibTransId="{DEFCC8F2-6E97-476A-80FA-9540D12C6143}"/>
    <dgm:cxn modelId="{F453433B-E2D0-4AAA-8EDB-65BE4A80EDF1}" type="presOf" srcId="{37BA6607-9906-4AAF-AEB5-FDC62C7FBF2C}" destId="{18F0154F-0A6E-47E8-819F-7D2F489C5260}" srcOrd="0" destOrd="1" presId="urn:microsoft.com/office/officeart/2018/2/layout/IconLabelDescriptionList"/>
    <dgm:cxn modelId="{29741F64-2024-4F0F-9565-A16A1D3BDB68}" srcId="{B028C2BF-559A-41C9-8642-7763BA3EBCCA}" destId="{B390A796-41BC-43FE-81EE-00AD77BA9954}" srcOrd="2" destOrd="0" parTransId="{B9839DCC-2140-4AB1-8D70-3B7020C16D14}" sibTransId="{865C612A-4E32-4453-AFD3-ED4127B57C68}"/>
    <dgm:cxn modelId="{061FF36B-2E4B-4DBC-8A9D-F3DB370F0382}" srcId="{1DBD5F18-8B90-4DE7-B200-9F3D1BBC2FB2}" destId="{CE8CD38F-5B61-4497-AC68-48EEA18A65B6}" srcOrd="3" destOrd="0" parTransId="{D49AE082-A139-4BDD-A40D-6B0848E62C84}" sibTransId="{66B1272D-837F-4539-B292-2EED8E015A19}"/>
    <dgm:cxn modelId="{3FFFED6F-9793-4035-98CD-179272A7FE5F}" type="presOf" srcId="{FE329A8D-FAC6-49E0-8271-8AEEAD922104}" destId="{CECAB02A-67FB-44A2-9525-D4680EE7F084}" srcOrd="0" destOrd="0" presId="urn:microsoft.com/office/officeart/2018/2/layout/IconLabelDescriptionList"/>
    <dgm:cxn modelId="{7B2DC672-1918-4A8C-9E28-EE408159C917}" type="presOf" srcId="{62D56D44-DA1E-4385-92DA-8F9EF8C7F046}" destId="{18F0154F-0A6E-47E8-819F-7D2F489C5260}" srcOrd="0" destOrd="0" presId="urn:microsoft.com/office/officeart/2018/2/layout/IconLabelDescriptionList"/>
    <dgm:cxn modelId="{877B6476-827D-4507-9A94-55167C79F9EF}" type="presOf" srcId="{D09D1935-C310-44B9-B7E6-5C82238257CA}" destId="{B0E4F2F8-72F3-475A-AB8C-FF8D1BFCC2D7}" srcOrd="0" destOrd="0" presId="urn:microsoft.com/office/officeart/2018/2/layout/IconLabelDescriptionList"/>
    <dgm:cxn modelId="{5F7AC176-0A4A-49C2-8CFC-CC91FF39C0DA}" srcId="{D09D1935-C310-44B9-B7E6-5C82238257CA}" destId="{5FFB701C-82A1-4650-A732-5472EED14D0A}" srcOrd="2" destOrd="0" parTransId="{46425194-4B28-4557-8888-0E5F11CD27CB}" sibTransId="{06A2CFAE-66A2-4877-9E13-163F216D4D0E}"/>
    <dgm:cxn modelId="{45FDE27C-2428-45AA-A497-629F27E4B8CA}" type="presOf" srcId="{5FFB701C-82A1-4650-A732-5472EED14D0A}" destId="{CC14FAF9-67EA-49A3-AF00-E2BB4B5103EC}" srcOrd="0" destOrd="2" presId="urn:microsoft.com/office/officeart/2018/2/layout/IconLabelDescriptionList"/>
    <dgm:cxn modelId="{E062A383-22EB-47C1-8EB8-5429548EBEA6}" srcId="{1DBD5F18-8B90-4DE7-B200-9F3D1BBC2FB2}" destId="{FE329A8D-FAC6-49E0-8271-8AEEAD922104}" srcOrd="0" destOrd="0" parTransId="{1E858D21-625C-4F69-BECF-BDDA09DAF8FB}" sibTransId="{0E5E9916-C9B6-4BE9-941F-D604AA45E850}"/>
    <dgm:cxn modelId="{6908DE9C-4EFC-4030-8BCE-C98FA3A3C4A5}" type="presOf" srcId="{B133B447-2324-4FAB-980A-CA1FFDFD10DE}" destId="{CC14FAF9-67EA-49A3-AF00-E2BB4B5103EC}" srcOrd="0" destOrd="3" presId="urn:microsoft.com/office/officeart/2018/2/layout/IconLabelDescriptionList"/>
    <dgm:cxn modelId="{1506CBA3-8541-496A-BE8D-0E9729553ADD}" type="presOf" srcId="{270B5580-7DE0-434A-A030-35D9A6E639DC}" destId="{CC14FAF9-67EA-49A3-AF00-E2BB4B5103EC}" srcOrd="0" destOrd="1" presId="urn:microsoft.com/office/officeart/2018/2/layout/IconLabelDescriptionList"/>
    <dgm:cxn modelId="{BDBFE7BB-59DE-4D64-81C0-1E2C1796105B}" srcId="{B028C2BF-559A-41C9-8642-7763BA3EBCCA}" destId="{DDA5F383-9973-48DB-B9E0-963937E95350}" srcOrd="3" destOrd="0" parTransId="{C160E681-18C8-46E3-9903-CC675E14D4C2}" sibTransId="{69313040-9BFA-4570-8261-E1BA87F36B8E}"/>
    <dgm:cxn modelId="{ECE175E1-2C1F-49BF-B040-ADC054E4E4EE}" type="presOf" srcId="{1DBD5F18-8B90-4DE7-B200-9F3D1BBC2FB2}" destId="{B9A1ADFC-642D-4133-955A-372B5A204720}" srcOrd="0" destOrd="0" presId="urn:microsoft.com/office/officeart/2018/2/layout/IconLabelDescriptionList"/>
    <dgm:cxn modelId="{39028DC3-EA21-49C6-AF6B-97709B4E39E7}" srcId="{9A0628F8-211A-4782-A920-287806491F83}" destId="{1DBD5F18-8B90-4DE7-B200-9F3D1BBC2FB2}" srcOrd="0" destOrd="0" parTransId="{48A5A7E6-B1DA-48FA-BE51-DA048E746217}" sibTransId="{2988479C-79B3-4535-B6F5-27ACB14AE2A9}"/>
    <dgm:cxn modelId="{7256DFC3-9FAE-4D40-A869-1FD431376E08}" srcId="{1DBD5F18-8B90-4DE7-B200-9F3D1BBC2FB2}" destId="{C8491A7E-B6B0-4126-ACA5-CDAB4EBF2C5E}" srcOrd="1" destOrd="0" parTransId="{D0B336CE-14CB-4D65-A22C-B30EE5917E71}" sibTransId="{D3E2B13F-A17E-4D72-98E5-C06EE53C8AE6}"/>
    <dgm:cxn modelId="{6D72A1EA-FBFD-4C98-B819-69C523F05787}" srcId="{B028C2BF-559A-41C9-8642-7763BA3EBCCA}" destId="{62D56D44-DA1E-4385-92DA-8F9EF8C7F046}" srcOrd="0" destOrd="0" parTransId="{D27C0CE4-A15E-499B-9061-E95844F8FA06}" sibTransId="{0E1483A6-7303-41FF-95EA-404B065602D1}"/>
    <dgm:cxn modelId="{050943D3-F29A-49F0-B0C3-5722F15208E5}" type="presOf" srcId="{C8491A7E-B6B0-4126-ACA5-CDAB4EBF2C5E}" destId="{CECAB02A-67FB-44A2-9525-D4680EE7F084}" srcOrd="0" destOrd="1" presId="urn:microsoft.com/office/officeart/2018/2/layout/IconLabelDescriptionList"/>
    <dgm:cxn modelId="{2C43A9F6-43AB-4407-9050-241BD6D8B9FE}" type="presOf" srcId="{780B2155-31F1-4045-8360-3AE146B5AAD7}" destId="{CC14FAF9-67EA-49A3-AF00-E2BB4B5103EC}" srcOrd="0" destOrd="0" presId="urn:microsoft.com/office/officeart/2018/2/layout/IconLabelDescriptionList"/>
    <dgm:cxn modelId="{C01F56F9-3C45-4C18-98DC-992C4D581452}" srcId="{D09D1935-C310-44B9-B7E6-5C82238257CA}" destId="{270B5580-7DE0-434A-A030-35D9A6E639DC}" srcOrd="1" destOrd="0" parTransId="{39518882-494B-4E59-885C-4D14FB489213}" sibTransId="{C9926DF7-1B03-45AA-AC5D-7BBA58A77964}"/>
    <dgm:cxn modelId="{C920A5F9-6ECC-496A-8992-E300E1D329E1}" type="presOf" srcId="{B028C2BF-559A-41C9-8642-7763BA3EBCCA}" destId="{031D9A33-6893-4BFA-8B2E-96D33500B665}" srcOrd="0" destOrd="0" presId="urn:microsoft.com/office/officeart/2018/2/layout/IconLabelDescriptionList"/>
    <dgm:cxn modelId="{CD9EEBFB-CC99-493B-9EB0-FDD844833E3F}" srcId="{9A0628F8-211A-4782-A920-287806491F83}" destId="{D09D1935-C310-44B9-B7E6-5C82238257CA}" srcOrd="2" destOrd="0" parTransId="{CF8CD2B5-1974-4DB8-9748-53C450F9539E}" sibTransId="{0A876F58-CA93-41AC-A1D6-6512DC8A0381}"/>
    <dgm:cxn modelId="{FAC9E06A-03FE-442B-808F-0E90CCC19DFE}" type="presParOf" srcId="{DE8B062C-8A4D-4AD4-A988-E65E7ABB8633}" destId="{F109A133-54DD-4437-85ED-9A5A33610CB7}" srcOrd="0" destOrd="0" presId="urn:microsoft.com/office/officeart/2018/2/layout/IconLabelDescriptionList"/>
    <dgm:cxn modelId="{D8DBA813-8AB9-4A19-8E41-2A77800E8B9E}" type="presParOf" srcId="{F109A133-54DD-4437-85ED-9A5A33610CB7}" destId="{D946A91D-2106-412A-8FCB-08E09575A577}" srcOrd="0" destOrd="0" presId="urn:microsoft.com/office/officeart/2018/2/layout/IconLabelDescriptionList"/>
    <dgm:cxn modelId="{84EE81A1-F3C0-405D-93FF-984D0ED86BD4}" type="presParOf" srcId="{F109A133-54DD-4437-85ED-9A5A33610CB7}" destId="{23120582-F5BD-4856-A0A3-62EC9CFAC83F}" srcOrd="1" destOrd="0" presId="urn:microsoft.com/office/officeart/2018/2/layout/IconLabelDescriptionList"/>
    <dgm:cxn modelId="{F11D404B-BF10-42BA-B050-9DF17FD880D0}" type="presParOf" srcId="{F109A133-54DD-4437-85ED-9A5A33610CB7}" destId="{B9A1ADFC-642D-4133-955A-372B5A204720}" srcOrd="2" destOrd="0" presId="urn:microsoft.com/office/officeart/2018/2/layout/IconLabelDescriptionList"/>
    <dgm:cxn modelId="{C547C142-FDE0-4D0B-BF70-EDA3771870BD}" type="presParOf" srcId="{F109A133-54DD-4437-85ED-9A5A33610CB7}" destId="{80F469DE-BA96-4C3B-B0DB-3035E853550B}" srcOrd="3" destOrd="0" presId="urn:microsoft.com/office/officeart/2018/2/layout/IconLabelDescriptionList"/>
    <dgm:cxn modelId="{FDA1C637-0904-4071-9594-27CB3B7DCAED}" type="presParOf" srcId="{F109A133-54DD-4437-85ED-9A5A33610CB7}" destId="{CECAB02A-67FB-44A2-9525-D4680EE7F084}" srcOrd="4" destOrd="0" presId="urn:microsoft.com/office/officeart/2018/2/layout/IconLabelDescriptionList"/>
    <dgm:cxn modelId="{49A2425C-6EE4-4892-B80E-C74160EAEDAE}" type="presParOf" srcId="{DE8B062C-8A4D-4AD4-A988-E65E7ABB8633}" destId="{E4872D39-0904-43BE-9FF9-39A0D3AAF324}" srcOrd="1" destOrd="0" presId="urn:microsoft.com/office/officeart/2018/2/layout/IconLabelDescriptionList"/>
    <dgm:cxn modelId="{56D23A44-A86E-4ABF-9F3E-160D272FE1AC}" type="presParOf" srcId="{DE8B062C-8A4D-4AD4-A988-E65E7ABB8633}" destId="{E81DB621-7D9E-4F97-ACDE-D8B6EA153A59}" srcOrd="2" destOrd="0" presId="urn:microsoft.com/office/officeart/2018/2/layout/IconLabelDescriptionList"/>
    <dgm:cxn modelId="{755B284F-2BFA-4761-8BC2-E3E418EA2754}" type="presParOf" srcId="{E81DB621-7D9E-4F97-ACDE-D8B6EA153A59}" destId="{F356B3EB-5807-42AB-BEA8-FD8448341FC2}" srcOrd="0" destOrd="0" presId="urn:microsoft.com/office/officeart/2018/2/layout/IconLabelDescriptionList"/>
    <dgm:cxn modelId="{98EE5BEB-DF15-4371-B45D-1C9C48EEC81C}" type="presParOf" srcId="{E81DB621-7D9E-4F97-ACDE-D8B6EA153A59}" destId="{57653FC7-C811-4152-96A4-A09C0504C61D}" srcOrd="1" destOrd="0" presId="urn:microsoft.com/office/officeart/2018/2/layout/IconLabelDescriptionList"/>
    <dgm:cxn modelId="{E6823552-A3C8-4955-A3E8-E4193908DDDF}" type="presParOf" srcId="{E81DB621-7D9E-4F97-ACDE-D8B6EA153A59}" destId="{031D9A33-6893-4BFA-8B2E-96D33500B665}" srcOrd="2" destOrd="0" presId="urn:microsoft.com/office/officeart/2018/2/layout/IconLabelDescriptionList"/>
    <dgm:cxn modelId="{3893D866-7E96-412B-9021-F768B702FF71}" type="presParOf" srcId="{E81DB621-7D9E-4F97-ACDE-D8B6EA153A59}" destId="{4FF66444-0FF3-48E9-A955-FBFC3630B92C}" srcOrd="3" destOrd="0" presId="urn:microsoft.com/office/officeart/2018/2/layout/IconLabelDescriptionList"/>
    <dgm:cxn modelId="{F2EC8B45-7A59-418E-832A-451B6473A77A}" type="presParOf" srcId="{E81DB621-7D9E-4F97-ACDE-D8B6EA153A59}" destId="{18F0154F-0A6E-47E8-819F-7D2F489C5260}" srcOrd="4" destOrd="0" presId="urn:microsoft.com/office/officeart/2018/2/layout/IconLabelDescriptionList"/>
    <dgm:cxn modelId="{97DEEE81-C5CA-4BB8-8B99-3B740FF88661}" type="presParOf" srcId="{DE8B062C-8A4D-4AD4-A988-E65E7ABB8633}" destId="{CA1DF7E1-7BC8-4090-A9B5-4A81DC47B824}" srcOrd="3" destOrd="0" presId="urn:microsoft.com/office/officeart/2018/2/layout/IconLabelDescriptionList"/>
    <dgm:cxn modelId="{D5998641-F4AD-4BDD-9AD5-0D33CB225AE5}" type="presParOf" srcId="{DE8B062C-8A4D-4AD4-A988-E65E7ABB8633}" destId="{B5A09DA9-22E8-4989-ACDA-2887ED776B76}" srcOrd="4" destOrd="0" presId="urn:microsoft.com/office/officeart/2018/2/layout/IconLabelDescriptionList"/>
    <dgm:cxn modelId="{6F27F6D4-EC26-415D-B21E-3535CDD56678}" type="presParOf" srcId="{B5A09DA9-22E8-4989-ACDA-2887ED776B76}" destId="{DBE773F6-3F88-4877-9892-FFD16F4C76A3}" srcOrd="0" destOrd="0" presId="urn:microsoft.com/office/officeart/2018/2/layout/IconLabelDescriptionList"/>
    <dgm:cxn modelId="{40DF43D6-8EF2-437B-AF29-1B82BFBA8F95}" type="presParOf" srcId="{B5A09DA9-22E8-4989-ACDA-2887ED776B76}" destId="{75443B35-D502-42E8-95F2-4DF0C689D25A}" srcOrd="1" destOrd="0" presId="urn:microsoft.com/office/officeart/2018/2/layout/IconLabelDescriptionList"/>
    <dgm:cxn modelId="{AF91270E-52DF-43C5-AF4A-156125645204}" type="presParOf" srcId="{B5A09DA9-22E8-4989-ACDA-2887ED776B76}" destId="{B0E4F2F8-72F3-475A-AB8C-FF8D1BFCC2D7}" srcOrd="2" destOrd="0" presId="urn:microsoft.com/office/officeart/2018/2/layout/IconLabelDescriptionList"/>
    <dgm:cxn modelId="{695D58AD-9DF7-4588-9416-011EAC9F5AC3}" type="presParOf" srcId="{B5A09DA9-22E8-4989-ACDA-2887ED776B76}" destId="{D528205A-4154-437C-BA58-B0A5B0B260F3}" srcOrd="3" destOrd="0" presId="urn:microsoft.com/office/officeart/2018/2/layout/IconLabelDescriptionList"/>
    <dgm:cxn modelId="{634370D5-CF5D-4D90-B930-0CF727E85E30}" type="presParOf" srcId="{B5A09DA9-22E8-4989-ACDA-2887ED776B76}" destId="{CC14FAF9-67EA-49A3-AF00-E2BB4B5103E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44BAD-885B-43C3-9DB2-AF880E606450}">
      <dsp:nvSpPr>
        <dsp:cNvPr id="0" name=""/>
        <dsp:cNvSpPr/>
      </dsp:nvSpPr>
      <dsp:spPr>
        <a:xfrm>
          <a:off x="390812" y="878567"/>
          <a:ext cx="933428" cy="9334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24645-294A-4F84-9D6C-0A58FDAC2BC8}">
      <dsp:nvSpPr>
        <dsp:cNvPr id="0" name=""/>
        <dsp:cNvSpPr/>
      </dsp:nvSpPr>
      <dsp:spPr>
        <a:xfrm>
          <a:off x="586832" y="1074587"/>
          <a:ext cx="541388" cy="541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9C9EE-3C93-4AEE-8595-A7290012FD12}">
      <dsp:nvSpPr>
        <dsp:cNvPr id="0" name=""/>
        <dsp:cNvSpPr/>
      </dsp:nvSpPr>
      <dsp:spPr>
        <a:xfrm>
          <a:off x="1524261" y="878567"/>
          <a:ext cx="2200224" cy="93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Have information to make decisions</a:t>
          </a:r>
          <a:endParaRPr lang="en-US" sz="1800" kern="1200" dirty="0"/>
        </a:p>
      </dsp:txBody>
      <dsp:txXfrm>
        <a:off x="1524261" y="878567"/>
        <a:ext cx="2200224" cy="933428"/>
      </dsp:txXfrm>
    </dsp:sp>
    <dsp:sp modelId="{CF52DC88-3E91-47B0-9F16-7CDAC23347D1}">
      <dsp:nvSpPr>
        <dsp:cNvPr id="0" name=""/>
        <dsp:cNvSpPr/>
      </dsp:nvSpPr>
      <dsp:spPr>
        <a:xfrm>
          <a:off x="4107858" y="878567"/>
          <a:ext cx="933428" cy="9334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03836-223E-45E1-BA3C-05C012842510}">
      <dsp:nvSpPr>
        <dsp:cNvPr id="0" name=""/>
        <dsp:cNvSpPr/>
      </dsp:nvSpPr>
      <dsp:spPr>
        <a:xfrm>
          <a:off x="4303878" y="1074587"/>
          <a:ext cx="541388" cy="5413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D1702-2EEF-4A24-B3E9-3B1E75CA91A0}">
      <dsp:nvSpPr>
        <dsp:cNvPr id="0" name=""/>
        <dsp:cNvSpPr/>
      </dsp:nvSpPr>
      <dsp:spPr>
        <a:xfrm>
          <a:off x="5241307" y="878567"/>
          <a:ext cx="2200224" cy="93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Learn what works</a:t>
          </a:r>
          <a:endParaRPr lang="en-US" sz="1800" kern="1200" dirty="0"/>
        </a:p>
      </dsp:txBody>
      <dsp:txXfrm>
        <a:off x="5241307" y="878567"/>
        <a:ext cx="2200224" cy="933428"/>
      </dsp:txXfrm>
    </dsp:sp>
    <dsp:sp modelId="{108B906E-2243-4B8F-8A12-294CC34932E2}">
      <dsp:nvSpPr>
        <dsp:cNvPr id="0" name=""/>
        <dsp:cNvSpPr/>
      </dsp:nvSpPr>
      <dsp:spPr>
        <a:xfrm>
          <a:off x="7824904" y="878567"/>
          <a:ext cx="933428" cy="9334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CAFDA-ECA3-401E-B57A-F1863F1AA269}">
      <dsp:nvSpPr>
        <dsp:cNvPr id="0" name=""/>
        <dsp:cNvSpPr/>
      </dsp:nvSpPr>
      <dsp:spPr>
        <a:xfrm>
          <a:off x="8020924" y="1074587"/>
          <a:ext cx="541388" cy="541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6669A-1D2C-47EF-B108-5F25FA7049DD}">
      <dsp:nvSpPr>
        <dsp:cNvPr id="0" name=""/>
        <dsp:cNvSpPr/>
      </dsp:nvSpPr>
      <dsp:spPr>
        <a:xfrm>
          <a:off x="8958354" y="878567"/>
          <a:ext cx="2200224" cy="93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Understand whether resources are being used efficiently</a:t>
          </a:r>
          <a:endParaRPr lang="en-US" sz="1800" kern="1200" dirty="0"/>
        </a:p>
      </dsp:txBody>
      <dsp:txXfrm>
        <a:off x="8958354" y="878567"/>
        <a:ext cx="2200224" cy="933428"/>
      </dsp:txXfrm>
    </dsp:sp>
    <dsp:sp modelId="{F423EDCE-7046-4012-BA89-61141CF19392}">
      <dsp:nvSpPr>
        <dsp:cNvPr id="0" name=""/>
        <dsp:cNvSpPr/>
      </dsp:nvSpPr>
      <dsp:spPr>
        <a:xfrm>
          <a:off x="390812" y="2554259"/>
          <a:ext cx="933428" cy="9334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95D9A-9B2A-4192-B717-191CCB935222}">
      <dsp:nvSpPr>
        <dsp:cNvPr id="0" name=""/>
        <dsp:cNvSpPr/>
      </dsp:nvSpPr>
      <dsp:spPr>
        <a:xfrm>
          <a:off x="586832" y="2750279"/>
          <a:ext cx="541388" cy="5413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6C5FA-7096-4998-BABC-8BD4F50990EE}">
      <dsp:nvSpPr>
        <dsp:cNvPr id="0" name=""/>
        <dsp:cNvSpPr/>
      </dsp:nvSpPr>
      <dsp:spPr>
        <a:xfrm>
          <a:off x="1524261" y="2554259"/>
          <a:ext cx="2200224" cy="93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Assess your impact</a:t>
          </a:r>
          <a:endParaRPr lang="en-US" sz="1800" kern="1200" dirty="0"/>
        </a:p>
      </dsp:txBody>
      <dsp:txXfrm>
        <a:off x="1524261" y="2554259"/>
        <a:ext cx="2200224" cy="933428"/>
      </dsp:txXfrm>
    </dsp:sp>
    <dsp:sp modelId="{CF9F6ACD-B6D2-4277-86A7-F26B544C09A0}">
      <dsp:nvSpPr>
        <dsp:cNvPr id="0" name=""/>
        <dsp:cNvSpPr/>
      </dsp:nvSpPr>
      <dsp:spPr>
        <a:xfrm>
          <a:off x="4107858" y="2554259"/>
          <a:ext cx="933428" cy="9334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A0522-1FD9-47FB-9EED-5B579DF11931}">
      <dsp:nvSpPr>
        <dsp:cNvPr id="0" name=""/>
        <dsp:cNvSpPr/>
      </dsp:nvSpPr>
      <dsp:spPr>
        <a:xfrm>
          <a:off x="4303878" y="2750279"/>
          <a:ext cx="541388" cy="5413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F2614-4429-48BB-BAC3-962D258756BD}">
      <dsp:nvSpPr>
        <dsp:cNvPr id="0" name=""/>
        <dsp:cNvSpPr/>
      </dsp:nvSpPr>
      <dsp:spPr>
        <a:xfrm>
          <a:off x="5241307" y="2554259"/>
          <a:ext cx="2200224" cy="93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/>
            <a:t>Record what has been tried</a:t>
          </a:r>
          <a:endParaRPr lang="en-US" sz="1800" kern="1200"/>
        </a:p>
      </dsp:txBody>
      <dsp:txXfrm>
        <a:off x="5241307" y="2554259"/>
        <a:ext cx="2200224" cy="933428"/>
      </dsp:txXfrm>
    </dsp:sp>
    <dsp:sp modelId="{A9D49655-E7BD-44F2-BA12-9066A2A315C9}">
      <dsp:nvSpPr>
        <dsp:cNvPr id="0" name=""/>
        <dsp:cNvSpPr/>
      </dsp:nvSpPr>
      <dsp:spPr>
        <a:xfrm>
          <a:off x="7824904" y="2554259"/>
          <a:ext cx="933428" cy="9334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45E1B-5434-4E0D-B89B-C2DA8459E838}">
      <dsp:nvSpPr>
        <dsp:cNvPr id="0" name=""/>
        <dsp:cNvSpPr/>
      </dsp:nvSpPr>
      <dsp:spPr>
        <a:xfrm>
          <a:off x="8020924" y="2750279"/>
          <a:ext cx="541388" cy="54138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B4DEC-413D-495E-95DF-8394CCFEF725}">
      <dsp:nvSpPr>
        <dsp:cNvPr id="0" name=""/>
        <dsp:cNvSpPr/>
      </dsp:nvSpPr>
      <dsp:spPr>
        <a:xfrm>
          <a:off x="8958354" y="2554259"/>
          <a:ext cx="2200224" cy="933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/>
            <a:t>Accountability (stakeholders, community and funders)</a:t>
          </a:r>
          <a:endParaRPr lang="en-US" sz="1800" kern="1200" dirty="0"/>
        </a:p>
      </dsp:txBody>
      <dsp:txXfrm>
        <a:off x="8958354" y="2554259"/>
        <a:ext cx="2200224" cy="933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6DDD1-04B5-4B84-8B97-C30F6AB607CF}">
      <dsp:nvSpPr>
        <dsp:cNvPr id="0" name=""/>
        <dsp:cNvSpPr/>
      </dsp:nvSpPr>
      <dsp:spPr>
        <a:xfrm>
          <a:off x="775378" y="713952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44FFE-8913-4D65-8D9F-A8D7EF288F9B}">
      <dsp:nvSpPr>
        <dsp:cNvPr id="0" name=""/>
        <dsp:cNvSpPr/>
      </dsp:nvSpPr>
      <dsp:spPr>
        <a:xfrm>
          <a:off x="1009378" y="94795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03A69-E83F-4A3E-A144-026637A3ACFD}">
      <dsp:nvSpPr>
        <dsp:cNvPr id="0" name=""/>
        <dsp:cNvSpPr/>
      </dsp:nvSpPr>
      <dsp:spPr>
        <a:xfrm>
          <a:off x="424378" y="215395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2300" kern="1200" cap="none" dirty="0"/>
            <a:t>Relevance </a:t>
          </a:r>
          <a:endParaRPr lang="en-US" sz="2300" kern="1200" cap="none" dirty="0"/>
        </a:p>
      </dsp:txBody>
      <dsp:txXfrm>
        <a:off x="424378" y="2153952"/>
        <a:ext cx="1800000" cy="720000"/>
      </dsp:txXfrm>
    </dsp:sp>
    <dsp:sp modelId="{01741468-0E50-4554-9884-BF1BB6AB8E27}">
      <dsp:nvSpPr>
        <dsp:cNvPr id="0" name=""/>
        <dsp:cNvSpPr/>
      </dsp:nvSpPr>
      <dsp:spPr>
        <a:xfrm>
          <a:off x="2890378" y="713952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EE444-3C74-4086-8313-7B0B790F0F73}">
      <dsp:nvSpPr>
        <dsp:cNvPr id="0" name=""/>
        <dsp:cNvSpPr/>
      </dsp:nvSpPr>
      <dsp:spPr>
        <a:xfrm>
          <a:off x="3124378" y="94795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F1136-E1F5-4A3F-BB58-C86A86CEADE1}">
      <dsp:nvSpPr>
        <dsp:cNvPr id="0" name=""/>
        <dsp:cNvSpPr/>
      </dsp:nvSpPr>
      <dsp:spPr>
        <a:xfrm>
          <a:off x="2539378" y="215395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2300" kern="1200" cap="none" dirty="0"/>
            <a:t>Effectiveness</a:t>
          </a:r>
          <a:endParaRPr lang="en-US" sz="2300" kern="1200" dirty="0"/>
        </a:p>
      </dsp:txBody>
      <dsp:txXfrm>
        <a:off x="2539378" y="2153952"/>
        <a:ext cx="1800000" cy="720000"/>
      </dsp:txXfrm>
    </dsp:sp>
    <dsp:sp modelId="{C24D919B-2D38-4628-978D-6C7C04A6FFD2}">
      <dsp:nvSpPr>
        <dsp:cNvPr id="0" name=""/>
        <dsp:cNvSpPr/>
      </dsp:nvSpPr>
      <dsp:spPr>
        <a:xfrm>
          <a:off x="5005378" y="713952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E2F28-A878-4295-A1F6-73AA788B2B65}">
      <dsp:nvSpPr>
        <dsp:cNvPr id="0" name=""/>
        <dsp:cNvSpPr/>
      </dsp:nvSpPr>
      <dsp:spPr>
        <a:xfrm>
          <a:off x="5239378" y="94795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8F40-82F5-4353-B9D3-DC1B77F7BE50}">
      <dsp:nvSpPr>
        <dsp:cNvPr id="0" name=""/>
        <dsp:cNvSpPr/>
      </dsp:nvSpPr>
      <dsp:spPr>
        <a:xfrm>
          <a:off x="4654378" y="215395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2300" kern="1200" cap="none" dirty="0"/>
            <a:t>Efficiency</a:t>
          </a:r>
          <a:endParaRPr lang="en-US" sz="2300" kern="1200" cap="none" dirty="0"/>
        </a:p>
      </dsp:txBody>
      <dsp:txXfrm>
        <a:off x="4654378" y="2153952"/>
        <a:ext cx="1800000" cy="720000"/>
      </dsp:txXfrm>
    </dsp:sp>
    <dsp:sp modelId="{306A50B9-F373-4A62-9E9D-DFE0E56DC173}">
      <dsp:nvSpPr>
        <dsp:cNvPr id="0" name=""/>
        <dsp:cNvSpPr/>
      </dsp:nvSpPr>
      <dsp:spPr>
        <a:xfrm>
          <a:off x="7120378" y="713952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09559-6E9C-41CC-9402-3DE1ACC5FBF2}">
      <dsp:nvSpPr>
        <dsp:cNvPr id="0" name=""/>
        <dsp:cNvSpPr/>
      </dsp:nvSpPr>
      <dsp:spPr>
        <a:xfrm>
          <a:off x="7354378" y="94795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9FF52-7218-43C7-B8B7-0FF8175EE6C0}">
      <dsp:nvSpPr>
        <dsp:cNvPr id="0" name=""/>
        <dsp:cNvSpPr/>
      </dsp:nvSpPr>
      <dsp:spPr>
        <a:xfrm>
          <a:off x="6769378" y="215395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2300" kern="1200" cap="none" dirty="0"/>
            <a:t>Impact</a:t>
          </a:r>
          <a:endParaRPr lang="en-US" sz="2300" kern="1200" cap="none" dirty="0"/>
        </a:p>
      </dsp:txBody>
      <dsp:txXfrm>
        <a:off x="6769378" y="2153952"/>
        <a:ext cx="1800000" cy="720000"/>
      </dsp:txXfrm>
    </dsp:sp>
    <dsp:sp modelId="{11E0C519-6694-487B-99AE-DED962E854A4}">
      <dsp:nvSpPr>
        <dsp:cNvPr id="0" name=""/>
        <dsp:cNvSpPr/>
      </dsp:nvSpPr>
      <dsp:spPr>
        <a:xfrm>
          <a:off x="9235378" y="713952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B2BFA-ACED-4EE7-BF74-B6F3A63D105C}">
      <dsp:nvSpPr>
        <dsp:cNvPr id="0" name=""/>
        <dsp:cNvSpPr/>
      </dsp:nvSpPr>
      <dsp:spPr>
        <a:xfrm>
          <a:off x="9469378" y="94795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70B0B-EDA9-4710-A91A-64A3BAE966A2}">
      <dsp:nvSpPr>
        <dsp:cNvPr id="0" name=""/>
        <dsp:cNvSpPr/>
      </dsp:nvSpPr>
      <dsp:spPr>
        <a:xfrm>
          <a:off x="8884378" y="215395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2300" kern="1200" cap="none" dirty="0"/>
            <a:t>Sustainability</a:t>
          </a:r>
          <a:endParaRPr lang="en-US" sz="2300" kern="1200" cap="none" dirty="0"/>
        </a:p>
      </dsp:txBody>
      <dsp:txXfrm>
        <a:off x="8884378" y="2153952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A91D-2106-412A-8FCB-08E09575A577}">
      <dsp:nvSpPr>
        <dsp:cNvPr id="0" name=""/>
        <dsp:cNvSpPr/>
      </dsp:nvSpPr>
      <dsp:spPr>
        <a:xfrm>
          <a:off x="342981" y="325816"/>
          <a:ext cx="1159444" cy="11594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1ADFC-642D-4133-955A-372B5A204720}">
      <dsp:nvSpPr>
        <dsp:cNvPr id="0" name=""/>
        <dsp:cNvSpPr/>
      </dsp:nvSpPr>
      <dsp:spPr>
        <a:xfrm>
          <a:off x="5606" y="1532454"/>
          <a:ext cx="3312699" cy="49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NZ" sz="1800" b="1" kern="1200"/>
            <a:t>Surveys &amp; Polls</a:t>
          </a:r>
          <a:endParaRPr lang="en-US" sz="1800" kern="1200"/>
        </a:p>
      </dsp:txBody>
      <dsp:txXfrm>
        <a:off x="5606" y="1532454"/>
        <a:ext cx="3312699" cy="496904"/>
      </dsp:txXfrm>
    </dsp:sp>
    <dsp:sp modelId="{CECAB02A-67FB-44A2-9525-D4680EE7F084}">
      <dsp:nvSpPr>
        <dsp:cNvPr id="0" name=""/>
        <dsp:cNvSpPr/>
      </dsp:nvSpPr>
      <dsp:spPr>
        <a:xfrm>
          <a:off x="5606" y="2091544"/>
          <a:ext cx="3312699" cy="125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solidFill>
                <a:schemeClr val="accent1"/>
              </a:solidFill>
            </a:rPr>
            <a:t>Low cost &amp; wide reach</a:t>
          </a:r>
          <a:endParaRPr lang="en-US" sz="1600" kern="1200" dirty="0">
            <a:solidFill>
              <a:schemeClr val="accent1"/>
            </a:solidFill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solidFill>
                <a:schemeClr val="accent1"/>
              </a:solidFill>
            </a:rPr>
            <a:t>Repeatable</a:t>
          </a:r>
          <a:endParaRPr lang="en-US" sz="1600" kern="1200" dirty="0">
            <a:solidFill>
              <a:schemeClr val="accent1"/>
            </a:solidFill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solidFill>
                <a:srgbClr val="EE2E27"/>
              </a:solidFill>
            </a:rPr>
            <a:t>Limited detail</a:t>
          </a:r>
          <a:endParaRPr lang="en-US" sz="1600" kern="1200" dirty="0">
            <a:solidFill>
              <a:srgbClr val="EE2E27"/>
            </a:solidFill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solidFill>
                <a:srgbClr val="EE2E27"/>
              </a:solidFill>
            </a:rPr>
            <a:t>Tech dependent</a:t>
          </a:r>
          <a:endParaRPr lang="en-US" sz="1600" kern="1200" dirty="0">
            <a:solidFill>
              <a:srgbClr val="EE2E27"/>
            </a:solidFill>
          </a:endParaRPr>
        </a:p>
      </dsp:txBody>
      <dsp:txXfrm>
        <a:off x="5606" y="2091544"/>
        <a:ext cx="3312699" cy="1257049"/>
      </dsp:txXfrm>
    </dsp:sp>
    <dsp:sp modelId="{F356B3EB-5807-42AB-BEA8-FD8448341FC2}">
      <dsp:nvSpPr>
        <dsp:cNvPr id="0" name=""/>
        <dsp:cNvSpPr/>
      </dsp:nvSpPr>
      <dsp:spPr>
        <a:xfrm>
          <a:off x="4155077" y="175054"/>
          <a:ext cx="1159444" cy="11594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D9A33-6893-4BFA-8B2E-96D33500B665}">
      <dsp:nvSpPr>
        <dsp:cNvPr id="0" name=""/>
        <dsp:cNvSpPr/>
      </dsp:nvSpPr>
      <dsp:spPr>
        <a:xfrm>
          <a:off x="3898028" y="1532454"/>
          <a:ext cx="3312699" cy="49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NZ" sz="1800" b="1" kern="1200"/>
            <a:t>Interviews</a:t>
          </a:r>
          <a:endParaRPr lang="en-US" sz="1800" kern="1200"/>
        </a:p>
      </dsp:txBody>
      <dsp:txXfrm>
        <a:off x="3898028" y="1532454"/>
        <a:ext cx="3312699" cy="496904"/>
      </dsp:txXfrm>
    </dsp:sp>
    <dsp:sp modelId="{18F0154F-0A6E-47E8-819F-7D2F489C5260}">
      <dsp:nvSpPr>
        <dsp:cNvPr id="0" name=""/>
        <dsp:cNvSpPr/>
      </dsp:nvSpPr>
      <dsp:spPr>
        <a:xfrm>
          <a:off x="3898028" y="2091544"/>
          <a:ext cx="3312699" cy="125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solidFill>
                <a:schemeClr val="accent1"/>
              </a:solidFill>
            </a:rPr>
            <a:t>In depth answers</a:t>
          </a:r>
          <a:endParaRPr lang="en-US" sz="1600" kern="1200" dirty="0">
            <a:solidFill>
              <a:schemeClr val="accent1"/>
            </a:solidFill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solidFill>
                <a:schemeClr val="accent1"/>
              </a:solidFill>
            </a:rPr>
            <a:t>Can clarify responses/probe</a:t>
          </a:r>
          <a:endParaRPr lang="en-US" sz="1600" kern="1200" dirty="0">
            <a:solidFill>
              <a:schemeClr val="accent1"/>
            </a:solidFill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solidFill>
                <a:srgbClr val="EE2E27"/>
              </a:solidFill>
            </a:rPr>
            <a:t>Expensive</a:t>
          </a:r>
          <a:endParaRPr lang="en-US" sz="1600" kern="1200" dirty="0">
            <a:solidFill>
              <a:srgbClr val="EE2E27"/>
            </a:solidFill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solidFill>
                <a:srgbClr val="EE2E27"/>
              </a:solidFill>
            </a:rPr>
            <a:t>Time consuming</a:t>
          </a:r>
          <a:endParaRPr lang="en-US" sz="1600" kern="1200" dirty="0">
            <a:solidFill>
              <a:srgbClr val="EE2E27"/>
            </a:solidFill>
          </a:endParaRPr>
        </a:p>
      </dsp:txBody>
      <dsp:txXfrm>
        <a:off x="3898028" y="2091544"/>
        <a:ext cx="3312699" cy="1257049"/>
      </dsp:txXfrm>
    </dsp:sp>
    <dsp:sp modelId="{DBE773F6-3F88-4877-9892-FFD16F4C76A3}">
      <dsp:nvSpPr>
        <dsp:cNvPr id="0" name=""/>
        <dsp:cNvSpPr/>
      </dsp:nvSpPr>
      <dsp:spPr>
        <a:xfrm>
          <a:off x="8208151" y="325816"/>
          <a:ext cx="1159444" cy="11594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4F2F8-72F3-475A-AB8C-FF8D1BFCC2D7}">
      <dsp:nvSpPr>
        <dsp:cNvPr id="0" name=""/>
        <dsp:cNvSpPr/>
      </dsp:nvSpPr>
      <dsp:spPr>
        <a:xfrm>
          <a:off x="7790450" y="1532454"/>
          <a:ext cx="3312699" cy="49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NZ" sz="1800" b="1" kern="1200"/>
            <a:t>Focus groups &amp; workshops</a:t>
          </a:r>
          <a:endParaRPr lang="en-US" sz="1800" kern="1200"/>
        </a:p>
      </dsp:txBody>
      <dsp:txXfrm>
        <a:off x="7790450" y="1532454"/>
        <a:ext cx="3312699" cy="496904"/>
      </dsp:txXfrm>
    </dsp:sp>
    <dsp:sp modelId="{CC14FAF9-67EA-49A3-AF00-E2BB4B5103EC}">
      <dsp:nvSpPr>
        <dsp:cNvPr id="0" name=""/>
        <dsp:cNvSpPr/>
      </dsp:nvSpPr>
      <dsp:spPr>
        <a:xfrm>
          <a:off x="7790450" y="2091544"/>
          <a:ext cx="3312699" cy="1257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solidFill>
                <a:schemeClr val="accent1"/>
              </a:solidFill>
            </a:rPr>
            <a:t>Idea generation / brainstorms</a:t>
          </a:r>
          <a:endParaRPr lang="en-US" sz="1600" kern="1200" dirty="0">
            <a:solidFill>
              <a:schemeClr val="accent1"/>
            </a:solidFill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solidFill>
                <a:schemeClr val="accent1"/>
              </a:solidFill>
            </a:rPr>
            <a:t>Interactive</a:t>
          </a:r>
          <a:endParaRPr lang="en-US" sz="1600" kern="1200" dirty="0">
            <a:solidFill>
              <a:schemeClr val="accent1"/>
            </a:solidFill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solidFill>
                <a:srgbClr val="EE2E27"/>
              </a:solidFill>
            </a:rPr>
            <a:t>Expensive and timely</a:t>
          </a:r>
          <a:endParaRPr lang="en-US" sz="1600" kern="1200" dirty="0">
            <a:solidFill>
              <a:srgbClr val="EE2E27"/>
            </a:solidFill>
          </a:endParaRP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>
              <a:solidFill>
                <a:srgbClr val="EE2E27"/>
              </a:solidFill>
            </a:rPr>
            <a:t>Low sample size</a:t>
          </a:r>
          <a:endParaRPr lang="en-US" sz="1600" kern="1200" dirty="0">
            <a:solidFill>
              <a:srgbClr val="EE2E27"/>
            </a:solidFill>
          </a:endParaRPr>
        </a:p>
      </dsp:txBody>
      <dsp:txXfrm>
        <a:off x="7790450" y="2091544"/>
        <a:ext cx="3312699" cy="1257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82CC1C-2EFA-41CD-8EE1-D64C4317C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3A9A9-5F67-4774-9AE0-18456713EA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A956093-EDCF-4DD8-9AE7-E9C61FFE6CA3}" type="datetime1">
              <a:rPr lang="en-GB" smtClean="0"/>
              <a:t>31/10/2023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2A631-0269-4E45-A3DF-4FA7D06E90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9B2A7-A232-444D-B3CD-C3D1E5A8E2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0F9F022-6C35-409F-B2A6-FFC7C991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499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8B472-568D-400E-87C6-085D0E89D1DB}" type="datetime1">
              <a:rPr lang="en-GB" noProof="0" smtClean="0"/>
              <a:pPr/>
              <a:t>31/10/2023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7DC217-DF71-1A49-B3EA-559F1F43B0FF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75993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26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52356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27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11842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Obviously I’ve covered what is a pretty comprehensive evaluation but I understand there are different levels of resources available amongst groups and also different skills and experience with this so what I am trying to get across is to do your best with what you have.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28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59617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This could effectively be a full 30 min in itself but consider how you will apply good ethical principles and what risks there are in terms of ethics.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29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4006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32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6988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https://www.sciencedirect.com/topics/medicine-and-dentistry/evaluation-research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5075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Stress difference between outcome (local, targeted and specific) and impact (big picture, community level, causation, generalised)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0234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en-NZ" dirty="0"/>
              <a:t>Relevance (how relevant is the programme to the target audience, swot analysis, logic model). </a:t>
            </a:r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en-NZ" dirty="0"/>
              <a:t>Effectiveness (measuring change, understand perceptions)</a:t>
            </a:r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en-NZ" dirty="0"/>
              <a:t>Efficiency (input vs output – think resources, time, money) –process evaluation where it measures the efforts involved and what those efforts achieved.</a:t>
            </a:r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en-NZ" dirty="0"/>
              <a:t>Impact (both positive and negative, intended vs unintended)</a:t>
            </a:r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en-NZ" dirty="0"/>
              <a:t>Sustainability (how sustainable is this to run long-term, risks and opportunities in the future)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8831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455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Paired to the type of engagement.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19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85484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Full disclosure. The remaining data has been faked (as a example of what this may look like). It is unethical to make up data for research so this data is for educational purposes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51506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22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23830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23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3995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: River-city (col_sunris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64C51-CB63-76B8-4DDC-BCC03A4E4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75"/>
            <a:ext cx="12191998" cy="68516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EFBB658-1DB4-FC11-1DA3-E5406F484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486" y="3955775"/>
            <a:ext cx="7647536" cy="1828799"/>
          </a:xfrm>
        </p:spPr>
        <p:txBody>
          <a:bodyPr rtlCol="0" anchor="b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rtl="0"/>
            <a:r>
              <a:rPr lang="en-GB" noProof="0" dirty="0"/>
              <a:t>Click to add title</a:t>
            </a:r>
            <a:br>
              <a:rPr lang="en-GB" noProof="0" dirty="0"/>
            </a:br>
            <a:r>
              <a:rPr lang="en-GB" noProof="0" dirty="0"/>
              <a:t>(please don’t cover image)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1FADC96-C10A-8AFB-ACB3-58B737E512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486" y="5883964"/>
            <a:ext cx="6658007" cy="4939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203C57"/>
                </a:solidFill>
                <a:latin typeface="Avenir Next LT Pro" panose="020B0504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 dirty="0"/>
              <a:t>Click to add optional subheading, or author</a:t>
            </a:r>
          </a:p>
        </p:txBody>
      </p:sp>
    </p:spTree>
    <p:extLst>
      <p:ext uri="{BB962C8B-B14F-4D97-AF65-F5344CB8AC3E}">
        <p14:creationId xmlns:p14="http://schemas.microsoft.com/office/powerpoint/2010/main" val="423404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wirl: Use for text only">
    <p:bg>
      <p:bgPr>
        <a:solidFill>
          <a:srgbClr val="F6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8CE4C00-10D1-C03D-F346-122E1F0CE9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82479" y="1504"/>
            <a:ext cx="6055242" cy="6854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B2EBEB-275C-CCD4-23AA-8E8E56BBB7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609" y="715616"/>
            <a:ext cx="6055241" cy="1325563"/>
          </a:xfrm>
        </p:spPr>
        <p:txBody>
          <a:bodyPr rtlCol="0" anchor="b">
            <a:noAutofit/>
          </a:bodyPr>
          <a:lstStyle>
            <a:lvl1pPr>
              <a:defRPr sz="4800" b="1" i="0">
                <a:solidFill>
                  <a:srgbClr val="5EBB4C"/>
                </a:solidFill>
                <a:latin typeface="Avenir Next LT Pro" panose="020B0504020202020204" pitchFamily="34" charset="77"/>
              </a:defRPr>
            </a:lvl1pPr>
          </a:lstStyle>
          <a:p>
            <a:pPr rtl="0"/>
            <a:r>
              <a:rPr lang="en-GB" noProof="0" dirty="0"/>
              <a:t>Click to add a heading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B9F3BC-92A7-DE15-C9A0-779AF33EB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rgbClr val="0071BB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B7539A7-A768-7F50-7EA0-4638DA963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93642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bg1"/>
                </a:solidFill>
                <a:latin typeface="Avenir Next LT Pro Light" panose="020B030402020202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7E3252-0ABC-6585-1827-D3237085C5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610" y="2179638"/>
            <a:ext cx="9133216" cy="3822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50ADC9-F18A-F78B-503B-E792139DF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60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venir Next LT Pro Light" panose="020B0304020202020204" pitchFamily="34" charset="0"/>
                <a:cs typeface="Calibri" panose="020F0502020204030204" pitchFamily="34" charset="0"/>
              </a:defRPr>
            </a:lvl1pPr>
          </a:lstStyle>
          <a:p>
            <a:fld id="{3C5E6CB5-58E7-8A48-8756-111370F669A9}" type="datetime4">
              <a:rPr lang="en-NZ" smtClean="0"/>
              <a:pPr/>
              <a:t>31 October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0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+ round image frame">
    <p:bg>
      <p:bgPr>
        <a:solidFill>
          <a:srgbClr val="F6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609" y="381000"/>
            <a:ext cx="11108756" cy="1325563"/>
          </a:xfrm>
        </p:spPr>
        <p:txBody>
          <a:bodyPr rtlCol="0" anchor="b">
            <a:noAutofit/>
          </a:bodyPr>
          <a:lstStyle>
            <a:lvl1pPr>
              <a:defRPr sz="4800" b="1" i="0">
                <a:solidFill>
                  <a:srgbClr val="5DBA4B"/>
                </a:solidFill>
                <a:latin typeface="Avenir Next LT Pro" panose="020B0504020202020204" pitchFamily="34" charset="77"/>
              </a:defRPr>
            </a:lvl1pPr>
          </a:lstStyle>
          <a:p>
            <a:pPr rtl="0"/>
            <a:r>
              <a:rPr lang="en-GB" noProof="0" dirty="0"/>
              <a:t>Click to add a heading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60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venir Next LT Pro Light" panose="020B0304020202020204" pitchFamily="34" charset="0"/>
                <a:cs typeface="Calibri" panose="020F0502020204030204" pitchFamily="34" charset="0"/>
              </a:defRPr>
            </a:lvl1pPr>
          </a:lstStyle>
          <a:p>
            <a:fld id="{3C5E6CB5-58E7-8A48-8756-111370F669A9}" type="datetime4">
              <a:rPr lang="en-NZ" smtClean="0"/>
              <a:pPr/>
              <a:t>31 October 2023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rgbClr val="0071BB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93642" y="6356350"/>
            <a:ext cx="1657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Avenir Next LT Pro Light" panose="020B030402020202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4BF403-2BF6-28E9-C4E5-F62EE7777AB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2609" y="1706563"/>
            <a:ext cx="6639934" cy="4939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72BC"/>
                </a:solidFill>
                <a:latin typeface="Avenir Next LT Pro" panose="020B0504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 dirty="0"/>
              <a:t>Click to add subheading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678645-6810-D7AC-4DE9-9879210035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53524" y="1691401"/>
            <a:ext cx="4197841" cy="4301773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NZ" dirty="0"/>
              <a:t>Select image (will appear in a round frame)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36C9EB-6C78-4E25-54C9-B63DFE10A1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930" y="2405063"/>
            <a:ext cx="6639933" cy="3587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4983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: for full screen images">
    <p:bg>
      <p:bgPr>
        <a:solidFill>
          <a:srgbClr val="F6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52720-C577-4DBB-659A-0DAA1F0F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8D2F-5D64-F541-ABE5-F486CC58CE56}" type="datetime4">
              <a:rPr lang="en-NZ" smtClean="0"/>
              <a:pPr/>
              <a:t>31 October 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845F2-0561-F5E7-4C9F-72704D84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C5A0F-781E-6C71-79CD-448CD427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2A085D-0CA9-EB4B-9447-46000E3C0B4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NZ" dirty="0"/>
              <a:t>Use only for full-screen images</a:t>
            </a:r>
          </a:p>
        </p:txBody>
      </p:sp>
    </p:spTree>
    <p:extLst>
      <p:ext uri="{BB962C8B-B14F-4D97-AF65-F5344CB8AC3E}">
        <p14:creationId xmlns:p14="http://schemas.microsoft.com/office/powerpoint/2010/main" val="156864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: Questions?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81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: Edi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FE1D-485F-F40C-CF96-08D8A1D097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2232" y="2566574"/>
            <a:ext cx="7647536" cy="727364"/>
          </a:xfrm>
        </p:spPr>
        <p:txBody>
          <a:bodyPr rtlCol="0" anchor="b">
            <a:noAutofit/>
          </a:bodyPr>
          <a:lstStyle>
            <a:lvl1pPr algn="ctr">
              <a:defRPr sz="72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rtl="0"/>
            <a:r>
              <a:rPr lang="en-GB" noProof="0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CD621-F869-1612-817D-9FCD0360F2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1193" y="3325750"/>
            <a:ext cx="7648575" cy="833438"/>
          </a:xfrm>
        </p:spPr>
        <p:txBody>
          <a:bodyPr/>
          <a:lstStyle>
            <a:lvl1pPr marL="0" indent="0" algn="ctr">
              <a:buNone/>
              <a:defRPr sz="4800" b="1">
                <a:solidFill>
                  <a:srgbClr val="5DBA4B"/>
                </a:solidFill>
              </a:defRPr>
            </a:lvl1pPr>
          </a:lstStyle>
          <a:p>
            <a:pPr lvl="0"/>
            <a:r>
              <a:rPr lang="en-NZ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37307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: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244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: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94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: Waiwhakareke (col_meadow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EFBB658-1DB4-FC11-1DA3-E5406F484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486" y="3955775"/>
            <a:ext cx="7647536" cy="1828799"/>
          </a:xfrm>
        </p:spPr>
        <p:txBody>
          <a:bodyPr rtlCol="0" anchor="b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rtl="0"/>
            <a:r>
              <a:rPr lang="en-GB" noProof="0" dirty="0"/>
              <a:t>Click to add title</a:t>
            </a:r>
            <a:br>
              <a:rPr lang="en-GB" noProof="0" dirty="0"/>
            </a:br>
            <a:r>
              <a:rPr lang="en-GB" noProof="0" dirty="0"/>
              <a:t>(please don’t cover image)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1FADC96-C10A-8AFB-ACB3-58B737E512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486" y="5883964"/>
            <a:ext cx="6658007" cy="4939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203C57"/>
                </a:solidFill>
                <a:latin typeface="Avenir Next LT Pro" panose="020B0504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 dirty="0"/>
              <a:t>Click to add optional subheading, or author</a:t>
            </a:r>
          </a:p>
        </p:txBody>
      </p:sp>
    </p:spTree>
    <p:extLst>
      <p:ext uri="{BB962C8B-B14F-4D97-AF65-F5344CB8AC3E}">
        <p14:creationId xmlns:p14="http://schemas.microsoft.com/office/powerpoint/2010/main" val="354306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: Staff (col_ocea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EFBB658-1DB4-FC11-1DA3-E5406F484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486" y="3955775"/>
            <a:ext cx="7647536" cy="1828799"/>
          </a:xfrm>
        </p:spPr>
        <p:txBody>
          <a:bodyPr rtlCol="0" anchor="b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rtl="0"/>
            <a:r>
              <a:rPr lang="en-GB" noProof="0" dirty="0"/>
              <a:t>Click to add title</a:t>
            </a:r>
            <a:br>
              <a:rPr lang="en-GB" noProof="0" dirty="0"/>
            </a:br>
            <a:r>
              <a:rPr lang="en-GB" noProof="0" dirty="0"/>
              <a:t>(please don’t cover image)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1FADC96-C10A-8AFB-ACB3-58B737E512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486" y="5883964"/>
            <a:ext cx="6658007" cy="4939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Avenir Next LT Pro" panose="020B0504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 dirty="0"/>
              <a:t>Click to add optional subheading, or author</a:t>
            </a:r>
          </a:p>
        </p:txBody>
      </p:sp>
    </p:spTree>
    <p:extLst>
      <p:ext uri="{BB962C8B-B14F-4D97-AF65-F5344CB8AC3E}">
        <p14:creationId xmlns:p14="http://schemas.microsoft.com/office/powerpoint/2010/main" val="134091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: Subdivision (col_clay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EFBB658-1DB4-FC11-1DA3-E5406F484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486" y="3955775"/>
            <a:ext cx="7647536" cy="1828799"/>
          </a:xfrm>
        </p:spPr>
        <p:txBody>
          <a:bodyPr rtlCol="0" anchor="b">
            <a:noAutofit/>
          </a:bodyPr>
          <a:lstStyle>
            <a:lvl1pPr>
              <a:defRPr sz="4000" b="1" i="0">
                <a:solidFill>
                  <a:srgbClr val="203C57"/>
                </a:solidFill>
                <a:latin typeface="Avenir Next LT Pro" panose="020B0504020202020204" pitchFamily="34" charset="77"/>
              </a:defRPr>
            </a:lvl1pPr>
          </a:lstStyle>
          <a:p>
            <a:pPr rtl="0"/>
            <a:r>
              <a:rPr lang="en-GB" noProof="0" dirty="0"/>
              <a:t>Click to add title</a:t>
            </a:r>
            <a:br>
              <a:rPr lang="en-GB" noProof="0" dirty="0"/>
            </a:br>
            <a:r>
              <a:rPr lang="en-GB" noProof="0" dirty="0"/>
              <a:t>(please don’t cover image)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1FADC96-C10A-8AFB-ACB3-58B737E512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486" y="5883964"/>
            <a:ext cx="6658007" cy="4939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203C57"/>
                </a:solidFill>
                <a:latin typeface="Avenir Next LT Pro" panose="020B0504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 dirty="0"/>
              <a:t>Click to add optional subheading, or author</a:t>
            </a:r>
          </a:p>
        </p:txBody>
      </p:sp>
    </p:spTree>
    <p:extLst>
      <p:ext uri="{BB962C8B-B14F-4D97-AF65-F5344CB8AC3E}">
        <p14:creationId xmlns:p14="http://schemas.microsoft.com/office/powerpoint/2010/main" val="110778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: Matariki Event (col_sky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EFBB658-1DB4-FC11-1DA3-E5406F484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486" y="3955775"/>
            <a:ext cx="7647536" cy="1828799"/>
          </a:xfrm>
        </p:spPr>
        <p:txBody>
          <a:bodyPr rtlCol="0" anchor="b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rtl="0"/>
            <a:r>
              <a:rPr lang="en-GB" noProof="0" dirty="0"/>
              <a:t>Click to add title</a:t>
            </a:r>
            <a:br>
              <a:rPr lang="en-GB" noProof="0" dirty="0"/>
            </a:br>
            <a:r>
              <a:rPr lang="en-GB" noProof="0" dirty="0"/>
              <a:t>(please don’t cover image)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1FADC96-C10A-8AFB-ACB3-58B737E512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486" y="5883964"/>
            <a:ext cx="6658007" cy="4939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203C57"/>
                </a:solidFill>
                <a:latin typeface="Avenir Next LT Pro" panose="020B0504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 dirty="0"/>
              <a:t>Click to add optional subheading, or author</a:t>
            </a:r>
          </a:p>
        </p:txBody>
      </p:sp>
    </p:spTree>
    <p:extLst>
      <p:ext uri="{BB962C8B-B14F-4D97-AF65-F5344CB8AC3E}">
        <p14:creationId xmlns:p14="http://schemas.microsoft.com/office/powerpoint/2010/main" val="239475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: City-cyclist (col_sunset)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EFBB658-1DB4-FC11-1DA3-E5406F484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486" y="3955775"/>
            <a:ext cx="7647536" cy="1828799"/>
          </a:xfrm>
        </p:spPr>
        <p:txBody>
          <a:bodyPr rtlCol="0" anchor="b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rtl="0"/>
            <a:r>
              <a:rPr lang="en-GB" noProof="0" dirty="0"/>
              <a:t>Click to add title</a:t>
            </a:r>
            <a:br>
              <a:rPr lang="en-GB" noProof="0" dirty="0"/>
            </a:br>
            <a:r>
              <a:rPr lang="en-GB" noProof="0" dirty="0"/>
              <a:t>(please don’t cover image)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1FADC96-C10A-8AFB-ACB3-58B737E512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486" y="5883964"/>
            <a:ext cx="6658007" cy="4939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203C57"/>
                </a:solidFill>
                <a:latin typeface="Avenir Next LT Pro" panose="020B0504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 dirty="0"/>
              <a:t>Click to add optional subheading, or author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7: Playground (col_leaf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EFBB658-1DB4-FC11-1DA3-E5406F484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486" y="3955775"/>
            <a:ext cx="7647536" cy="1828799"/>
          </a:xfrm>
        </p:spPr>
        <p:txBody>
          <a:bodyPr rtlCol="0" anchor="b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rtl="0"/>
            <a:r>
              <a:rPr lang="en-GB" noProof="0" dirty="0"/>
              <a:t>Click to add title</a:t>
            </a:r>
            <a:br>
              <a:rPr lang="en-GB" noProof="0" dirty="0"/>
            </a:br>
            <a:r>
              <a:rPr lang="en-GB" noProof="0" dirty="0"/>
              <a:t>(please don’t cover image)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1FADC96-C10A-8AFB-ACB3-58B737E512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486" y="5883964"/>
            <a:ext cx="6658007" cy="4939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203C57"/>
                </a:solidFill>
                <a:latin typeface="Avenir Next LT Pro" panose="020B0504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 dirty="0"/>
              <a:t>Click to add optional subheading, or author</a:t>
            </a:r>
          </a:p>
        </p:txBody>
      </p:sp>
    </p:spTree>
    <p:extLst>
      <p:ext uri="{BB962C8B-B14F-4D97-AF65-F5344CB8AC3E}">
        <p14:creationId xmlns:p14="http://schemas.microsoft.com/office/powerpoint/2010/main" val="194659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Default, with subheading">
    <p:bg>
      <p:bgPr>
        <a:solidFill>
          <a:srgbClr val="F6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609" y="381000"/>
            <a:ext cx="11108756" cy="1325563"/>
          </a:xfrm>
        </p:spPr>
        <p:txBody>
          <a:bodyPr rtlCol="0" anchor="b">
            <a:noAutofit/>
          </a:bodyPr>
          <a:lstStyle>
            <a:lvl1pPr>
              <a:defRPr sz="4800" b="1" i="0">
                <a:solidFill>
                  <a:srgbClr val="5DBA4B"/>
                </a:solidFill>
                <a:latin typeface="Avenir Next LT Pro" panose="020B0504020202020204" pitchFamily="34" charset="77"/>
              </a:defRPr>
            </a:lvl1pPr>
          </a:lstStyle>
          <a:p>
            <a:pPr rtl="0"/>
            <a:r>
              <a:rPr lang="en-GB" noProof="0" dirty="0"/>
              <a:t>Click to add a heading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60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venir Next LT Pro Light" panose="020B0304020202020204" pitchFamily="34" charset="0"/>
                <a:cs typeface="Calibri" panose="020F0502020204030204" pitchFamily="34" charset="0"/>
              </a:defRPr>
            </a:lvl1pPr>
          </a:lstStyle>
          <a:p>
            <a:fld id="{3C5E6CB5-58E7-8A48-8756-111370F669A9}" type="datetime4">
              <a:rPr lang="en-NZ" smtClean="0"/>
              <a:pPr/>
              <a:t>31 October 2023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rgbClr val="0071BB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93642" y="6356350"/>
            <a:ext cx="1657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Avenir Next LT Pro Light" panose="020B030402020202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4BF403-2BF6-28E9-C4E5-F62EE7777AB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42609" y="1706563"/>
            <a:ext cx="11108756" cy="49392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72BC"/>
                </a:solidFill>
                <a:latin typeface="Avenir Next LT Pro" panose="020B0504020202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 dirty="0"/>
              <a:t>Click to add subheading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CD23A21-41A7-3170-256D-BE4ECA538E4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42609" y="2405270"/>
            <a:ext cx="11108756" cy="3587905"/>
          </a:xfrm>
        </p:spPr>
        <p:txBody>
          <a:bodyPr/>
          <a:lstStyle/>
          <a:p>
            <a:pPr lvl="0"/>
            <a:r>
              <a:rPr lang="en-US" dirty="0"/>
              <a:t>Click to add text, graph or image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0320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Default, no subheading">
    <p:bg>
      <p:bgPr>
        <a:solidFill>
          <a:srgbClr val="F6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609" y="381000"/>
            <a:ext cx="11108756" cy="1325563"/>
          </a:xfrm>
        </p:spPr>
        <p:txBody>
          <a:bodyPr rtlCol="0" anchor="b">
            <a:noAutofit/>
          </a:bodyPr>
          <a:lstStyle>
            <a:lvl1pPr>
              <a:defRPr sz="4800" b="1" i="0">
                <a:solidFill>
                  <a:srgbClr val="5DBA4B"/>
                </a:solidFill>
                <a:latin typeface="Avenir Next LT Pro" panose="020B0504020202020204" pitchFamily="34" charset="77"/>
              </a:defRPr>
            </a:lvl1pPr>
          </a:lstStyle>
          <a:p>
            <a:pPr rtl="0"/>
            <a:r>
              <a:rPr lang="en-GB" noProof="0" dirty="0"/>
              <a:t>Click to add a heading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60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venir Next LT Pro Light" panose="020B0304020202020204" pitchFamily="34" charset="0"/>
                <a:cs typeface="Calibri" panose="020F0502020204030204" pitchFamily="34" charset="0"/>
              </a:defRPr>
            </a:lvl1pPr>
          </a:lstStyle>
          <a:p>
            <a:fld id="{3C5E6CB5-58E7-8A48-8756-111370F669A9}" type="datetime4">
              <a:rPr lang="en-NZ" smtClean="0"/>
              <a:pPr/>
              <a:t>31 October 2023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rgbClr val="0071BB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93642" y="6356350"/>
            <a:ext cx="1657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Avenir Next LT Pro Light" panose="020B030402020202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FDBCA7E-5135-FD69-8DF1-B8FEB284B7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2608" y="1895301"/>
            <a:ext cx="11108756" cy="40978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text, graph or image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Avenir Next LT Pro" panose="020B0504020202020204" pitchFamily="34" charset="0"/>
                <a:cs typeface="Calibri" panose="020F0502020204030204" pitchFamily="34" charset="0"/>
              </a:defRPr>
            </a:lvl1pPr>
          </a:lstStyle>
          <a:p>
            <a:fld id="{7C978D2F-5D64-F541-ABE5-F486CC58CE56}" type="datetime4">
              <a:rPr lang="en-NZ" smtClean="0"/>
              <a:pPr/>
              <a:t>31 October 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1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2" r:id="rId2"/>
    <p:sldLayoutId id="2147483685" r:id="rId3"/>
    <p:sldLayoutId id="2147483670" r:id="rId4"/>
    <p:sldLayoutId id="2147483669" r:id="rId5"/>
    <p:sldLayoutId id="2147483649" r:id="rId6"/>
    <p:sldLayoutId id="2147483671" r:id="rId7"/>
    <p:sldLayoutId id="2147483692" r:id="rId8"/>
    <p:sldLayoutId id="2147483650" r:id="rId9"/>
    <p:sldLayoutId id="2147483693" r:id="rId10"/>
    <p:sldLayoutId id="2147483690" r:id="rId11"/>
    <p:sldLayoutId id="2147483694" r:id="rId12"/>
    <p:sldLayoutId id="2147483688" r:id="rId13"/>
    <p:sldLayoutId id="2147483691" r:id="rId14"/>
    <p:sldLayoutId id="2147483686" r:id="rId15"/>
    <p:sldLayoutId id="2147483689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Next L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3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29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1.svg"/><Relationship Id="rId7" Type="http://schemas.openxmlformats.org/officeDocument/2006/relationships/image" Target="../media/image43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1.svg"/><Relationship Id="rId7" Type="http://schemas.openxmlformats.org/officeDocument/2006/relationships/image" Target="../media/image43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35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6DE3-075A-5ACE-ED2C-4CC55D0B8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86" y="4055165"/>
            <a:ext cx="7647536" cy="1828799"/>
          </a:xfrm>
        </p:spPr>
        <p:txBody>
          <a:bodyPr/>
          <a:lstStyle/>
          <a:p>
            <a:r>
              <a:rPr lang="en-NZ" sz="3200" dirty="0">
                <a:effectLst/>
                <a:latin typeface="+mj-lt"/>
                <a:ea typeface="Calibri" panose="020F0502020204030204" pitchFamily="34" charset="0"/>
              </a:rPr>
              <a:t>Measuring your impact: </a:t>
            </a:r>
            <a:br>
              <a:rPr lang="en-NZ" sz="32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en-NZ" sz="3200" dirty="0">
                <a:effectLst/>
                <a:latin typeface="+mj-lt"/>
                <a:ea typeface="Calibri" panose="020F0502020204030204" pitchFamily="34" charset="0"/>
              </a:rPr>
              <a:t>An introduction to evaluation research</a:t>
            </a:r>
            <a:endParaRPr lang="en-NZ" sz="3200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E7B8B-A8DB-F476-36F7-F2E908E43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Dr Tegan Andrews</a:t>
            </a:r>
          </a:p>
        </p:txBody>
      </p:sp>
    </p:spTree>
    <p:extLst>
      <p:ext uri="{BB962C8B-B14F-4D97-AF65-F5344CB8AC3E}">
        <p14:creationId xmlns:p14="http://schemas.microsoft.com/office/powerpoint/2010/main" val="80387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AF4C-7E7D-BD6D-CC31-2BD2ABF3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Our data 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CA41F7-5487-EF6B-842D-3CDB5C22B1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57009" y="1940054"/>
            <a:ext cx="7954178" cy="409787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NZ" dirty="0"/>
              <a:t>Community volunteer survey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NZ" dirty="0"/>
              <a:t>Literature or knowledge from experts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NZ" dirty="0"/>
              <a:t>Project notes, data and reflections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NZ" dirty="0"/>
              <a:t>Discussions with food bank</a:t>
            </a:r>
          </a:p>
          <a:p>
            <a:endParaRPr lang="en-NZ" dirty="0"/>
          </a:p>
        </p:txBody>
      </p:sp>
      <p:pic>
        <p:nvPicPr>
          <p:cNvPr id="9" name="Graphic 8" descr="Meeting outline">
            <a:extLst>
              <a:ext uri="{FF2B5EF4-FFF2-40B4-BE49-F238E27FC236}">
                <a16:creationId xmlns:a16="http://schemas.microsoft.com/office/drawing/2014/main" id="{468D9E81-9DEF-AC20-D0F0-47EB0A2D7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2609" y="5193903"/>
            <a:ext cx="914400" cy="914400"/>
          </a:xfrm>
          <a:prstGeom prst="rect">
            <a:avLst/>
          </a:prstGeom>
        </p:spPr>
      </p:pic>
      <p:pic>
        <p:nvPicPr>
          <p:cNvPr id="10" name="Graphic 9" descr="Clipboard outline">
            <a:extLst>
              <a:ext uri="{FF2B5EF4-FFF2-40B4-BE49-F238E27FC236}">
                <a16:creationId xmlns:a16="http://schemas.microsoft.com/office/drawing/2014/main" id="{5F170FA8-43E7-EFE3-C8B6-ACD5CE5D7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748" y="1954610"/>
            <a:ext cx="914400" cy="914400"/>
          </a:xfrm>
          <a:prstGeom prst="rect">
            <a:avLst/>
          </a:prstGeom>
        </p:spPr>
      </p:pic>
      <p:pic>
        <p:nvPicPr>
          <p:cNvPr id="11" name="Graphic 10" descr="Folder Search outline">
            <a:extLst>
              <a:ext uri="{FF2B5EF4-FFF2-40B4-BE49-F238E27FC236}">
                <a16:creationId xmlns:a16="http://schemas.microsoft.com/office/drawing/2014/main" id="{C8B20669-2579-1083-B463-D1A66E52BC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1748" y="4107719"/>
            <a:ext cx="914400" cy="914400"/>
          </a:xfrm>
          <a:prstGeom prst="rect">
            <a:avLst/>
          </a:prstGeom>
        </p:spPr>
      </p:pic>
      <p:pic>
        <p:nvPicPr>
          <p:cNvPr id="12" name="Graphic 11" descr="Books outline">
            <a:extLst>
              <a:ext uri="{FF2B5EF4-FFF2-40B4-BE49-F238E27FC236}">
                <a16:creationId xmlns:a16="http://schemas.microsoft.com/office/drawing/2014/main" id="{3EEA85B8-6174-AA6C-CE9B-1883722E20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51748" y="30620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21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49C2-50DC-FE56-938B-4ADDFAF8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09" y="381001"/>
            <a:ext cx="11108756" cy="770664"/>
          </a:xfrm>
        </p:spPr>
        <p:txBody>
          <a:bodyPr/>
          <a:lstStyle/>
          <a:p>
            <a:r>
              <a:rPr lang="en-NZ" dirty="0">
                <a:solidFill>
                  <a:srgbClr val="5EBB4C"/>
                </a:solidFill>
              </a:rPr>
              <a:t>Understanding 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F721F-5045-43FB-B861-D204B4A43C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6776" y="1267341"/>
            <a:ext cx="11244587" cy="52096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dirty="0"/>
              <a:t>We want to show that the project is needed and wanted in the community. 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sz="2800" dirty="0"/>
              <a:t>We would aim to answer:</a:t>
            </a:r>
          </a:p>
          <a:p>
            <a:pPr marL="457200" lvl="1" indent="0">
              <a:buNone/>
            </a:pPr>
            <a:r>
              <a:rPr lang="en-NZ" i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  </a:t>
            </a:r>
            <a:r>
              <a:rPr lang="en-NZ" i="1" dirty="0">
                <a:solidFill>
                  <a:srgbClr val="0072BC"/>
                </a:solidFill>
                <a:effectLst/>
                <a:ea typeface="Calibri"/>
                <a:cs typeface="Times New Roman"/>
              </a:rPr>
              <a:t>How many people use foodbanks?</a:t>
            </a:r>
          </a:p>
          <a:p>
            <a:pPr marL="457200" lvl="1" indent="0">
              <a:buNone/>
            </a:pPr>
            <a:r>
              <a:rPr lang="en-NZ" i="1" dirty="0">
                <a:solidFill>
                  <a:srgbClr val="0072BC"/>
                </a:solidFill>
                <a:effectLst/>
                <a:ea typeface="Calibri"/>
                <a:cs typeface="Times New Roman"/>
              </a:rPr>
              <a:t>  How many foodbanks are in Hamilton Kirikiriroa?</a:t>
            </a:r>
          </a:p>
          <a:p>
            <a:pPr marL="457200" lvl="1" indent="0">
              <a:buNone/>
            </a:pPr>
            <a:r>
              <a:rPr lang="en-NZ" i="1" dirty="0">
                <a:solidFill>
                  <a:srgbClr val="0072BC"/>
                </a:solidFill>
                <a:effectLst/>
                <a:ea typeface="Calibri"/>
                <a:cs typeface="Times New Roman"/>
              </a:rPr>
              <a:t>  How </a:t>
            </a:r>
            <a:r>
              <a:rPr lang="en-NZ" i="1" dirty="0">
                <a:solidFill>
                  <a:srgbClr val="0072BC"/>
                </a:solidFill>
                <a:ea typeface="Calibri"/>
                <a:cs typeface="Times New Roman"/>
              </a:rPr>
              <a:t>frequently do people </a:t>
            </a:r>
            <a:r>
              <a:rPr lang="en-NZ" i="1" dirty="0">
                <a:solidFill>
                  <a:srgbClr val="0072BC"/>
                </a:solidFill>
                <a:effectLst/>
                <a:ea typeface="Calibri"/>
                <a:cs typeface="Times New Roman"/>
              </a:rPr>
              <a:t>seek out food parcels?</a:t>
            </a:r>
          </a:p>
          <a:p>
            <a:pPr marL="457200" lvl="1" indent="0">
              <a:buNone/>
            </a:pPr>
            <a:r>
              <a:rPr lang="en-NZ" i="1" dirty="0">
                <a:solidFill>
                  <a:srgbClr val="0072BC"/>
                </a:solidFill>
                <a:effectLst/>
                <a:ea typeface="Calibri"/>
                <a:cs typeface="Times New Roman"/>
              </a:rPr>
              <a:t>  What </a:t>
            </a:r>
            <a:r>
              <a:rPr lang="en-NZ" i="1" dirty="0">
                <a:solidFill>
                  <a:srgbClr val="0072BC"/>
                </a:solidFill>
                <a:ea typeface="Calibri"/>
                <a:cs typeface="Times New Roman"/>
              </a:rPr>
              <a:t>do food</a:t>
            </a:r>
            <a:r>
              <a:rPr lang="en-NZ" i="1" dirty="0">
                <a:solidFill>
                  <a:srgbClr val="0072BC"/>
                </a:solidFill>
                <a:effectLst/>
                <a:ea typeface="Calibri"/>
                <a:cs typeface="Times New Roman"/>
              </a:rPr>
              <a:t> parcels currently look like?</a:t>
            </a:r>
          </a:p>
          <a:p>
            <a:pPr marL="457200" lvl="1" indent="0">
              <a:buNone/>
            </a:pPr>
            <a:r>
              <a:rPr lang="en-NZ" i="1" dirty="0">
                <a:solidFill>
                  <a:srgbClr val="0072BC"/>
                </a:solidFill>
                <a:ea typeface="Calibri"/>
                <a:cs typeface="Times New Roman"/>
              </a:rPr>
              <a:t>  How much fresh fruit and </a:t>
            </a:r>
            <a:r>
              <a:rPr lang="en-NZ" i="1" dirty="0" err="1">
                <a:solidFill>
                  <a:srgbClr val="0072BC"/>
                </a:solidFill>
                <a:ea typeface="Calibri"/>
                <a:cs typeface="Times New Roman"/>
              </a:rPr>
              <a:t>vege</a:t>
            </a:r>
            <a:r>
              <a:rPr lang="en-NZ" i="1" dirty="0">
                <a:solidFill>
                  <a:srgbClr val="0072BC"/>
                </a:solidFill>
                <a:ea typeface="Calibri"/>
                <a:cs typeface="Times New Roman"/>
              </a:rPr>
              <a:t> is included in food parcels currently?</a:t>
            </a:r>
          </a:p>
          <a:p>
            <a:pPr marL="457200" lvl="1" indent="0">
              <a:buNone/>
            </a:pPr>
            <a:r>
              <a:rPr lang="en-NZ" i="1" dirty="0">
                <a:solidFill>
                  <a:srgbClr val="0072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Would food banks accept fresh fruit and vegetables?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</p:txBody>
      </p:sp>
      <p:pic>
        <p:nvPicPr>
          <p:cNvPr id="5" name="Graphic 4" descr="Meeting outline">
            <a:extLst>
              <a:ext uri="{FF2B5EF4-FFF2-40B4-BE49-F238E27FC236}">
                <a16:creationId xmlns:a16="http://schemas.microsoft.com/office/drawing/2014/main" id="{84B00298-9C52-5643-A0E3-F66ACABD2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2750" y="3429000"/>
            <a:ext cx="394854" cy="394854"/>
          </a:xfrm>
          <a:prstGeom prst="rect">
            <a:avLst/>
          </a:prstGeom>
        </p:spPr>
      </p:pic>
      <p:pic>
        <p:nvPicPr>
          <p:cNvPr id="8" name="Graphic 7" descr="Books outline">
            <a:extLst>
              <a:ext uri="{FF2B5EF4-FFF2-40B4-BE49-F238E27FC236}">
                <a16:creationId xmlns:a16="http://schemas.microsoft.com/office/drawing/2014/main" id="{4BFDC1D5-F9C5-E5C1-0B24-76CCD2E6C8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8076" y="3888457"/>
            <a:ext cx="394854" cy="394854"/>
          </a:xfrm>
          <a:prstGeom prst="rect">
            <a:avLst/>
          </a:prstGeom>
        </p:spPr>
      </p:pic>
      <p:pic>
        <p:nvPicPr>
          <p:cNvPr id="13" name="Graphic 12" descr="Meeting outline">
            <a:extLst>
              <a:ext uri="{FF2B5EF4-FFF2-40B4-BE49-F238E27FC236}">
                <a16:creationId xmlns:a16="http://schemas.microsoft.com/office/drawing/2014/main" id="{DC09D1F0-435B-0D21-05D0-965360C17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3489" y="5155594"/>
            <a:ext cx="394854" cy="394854"/>
          </a:xfrm>
          <a:prstGeom prst="rect">
            <a:avLst/>
          </a:prstGeom>
        </p:spPr>
      </p:pic>
      <p:pic>
        <p:nvPicPr>
          <p:cNvPr id="14" name="Graphic 13" descr="Meeting outline">
            <a:extLst>
              <a:ext uri="{FF2B5EF4-FFF2-40B4-BE49-F238E27FC236}">
                <a16:creationId xmlns:a16="http://schemas.microsoft.com/office/drawing/2014/main" id="{F67A6346-6AE2-B7B9-F467-53A09CE23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3489" y="5609466"/>
            <a:ext cx="394854" cy="394854"/>
          </a:xfrm>
          <a:prstGeom prst="rect">
            <a:avLst/>
          </a:prstGeom>
        </p:spPr>
      </p:pic>
      <p:pic>
        <p:nvPicPr>
          <p:cNvPr id="15" name="Graphic 14" descr="Meeting outline">
            <a:extLst>
              <a:ext uri="{FF2B5EF4-FFF2-40B4-BE49-F238E27FC236}">
                <a16:creationId xmlns:a16="http://schemas.microsoft.com/office/drawing/2014/main" id="{D7610894-7CF8-1FEC-0DD1-681D358E4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2609" y="4306868"/>
            <a:ext cx="394854" cy="394854"/>
          </a:xfrm>
          <a:prstGeom prst="rect">
            <a:avLst/>
          </a:prstGeom>
        </p:spPr>
      </p:pic>
      <p:pic>
        <p:nvPicPr>
          <p:cNvPr id="16" name="Graphic 15" descr="Meeting outline">
            <a:extLst>
              <a:ext uri="{FF2B5EF4-FFF2-40B4-BE49-F238E27FC236}">
                <a16:creationId xmlns:a16="http://schemas.microsoft.com/office/drawing/2014/main" id="{9E5D5E8B-8C2F-74C5-5F28-565136DD1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7127" y="4772259"/>
            <a:ext cx="394854" cy="39485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2F3E0BB-3CF5-0FD3-D30C-F865D3A03199}"/>
              </a:ext>
            </a:extLst>
          </p:cNvPr>
          <p:cNvSpPr/>
          <p:nvPr/>
        </p:nvSpPr>
        <p:spPr>
          <a:xfrm>
            <a:off x="10748392" y="169341"/>
            <a:ext cx="1098000" cy="1098000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Bullseye with solid fill">
            <a:extLst>
              <a:ext uri="{FF2B5EF4-FFF2-40B4-BE49-F238E27FC236}">
                <a16:creationId xmlns:a16="http://schemas.microsoft.com/office/drawing/2014/main" id="{6FCD195F-DE90-2CBD-A00F-BCB8ABE76345}"/>
              </a:ext>
            </a:extLst>
          </p:cNvPr>
          <p:cNvSpPr/>
          <p:nvPr/>
        </p:nvSpPr>
        <p:spPr>
          <a:xfrm>
            <a:off x="10982392" y="403341"/>
            <a:ext cx="630000" cy="63000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49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49C2-50DC-FE56-938B-4ADDFAF8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08" y="618515"/>
            <a:ext cx="11108756" cy="770664"/>
          </a:xfrm>
        </p:spPr>
        <p:txBody>
          <a:bodyPr/>
          <a:lstStyle/>
          <a:p>
            <a:r>
              <a:rPr lang="en-NZ" dirty="0">
                <a:solidFill>
                  <a:srgbClr val="5EBB4C"/>
                </a:solidFill>
              </a:rPr>
              <a:t>Understanding 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F721F-5045-43FB-B861-D204B4A43C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2608" y="1623180"/>
            <a:ext cx="11108756" cy="45903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dirty="0"/>
              <a:t>We want to find out whether we can deliver the project, and if we are the right people to meet this need.</a:t>
            </a:r>
            <a:r>
              <a:rPr lang="en-NZ" sz="2800" dirty="0"/>
              <a:t> </a:t>
            </a:r>
          </a:p>
          <a:p>
            <a:pPr marL="0" indent="0">
              <a:buNone/>
            </a:pPr>
            <a:endParaRPr lang="en-NZ" sz="2800" dirty="0"/>
          </a:p>
          <a:p>
            <a:pPr marL="0" indent="0">
              <a:buNone/>
            </a:pPr>
            <a:r>
              <a:rPr lang="en-NZ" sz="2800" dirty="0"/>
              <a:t>We would aim to answer:</a:t>
            </a:r>
          </a:p>
          <a:p>
            <a:pPr marL="457200" lvl="1" indent="0">
              <a:buNone/>
            </a:pPr>
            <a:r>
              <a:rPr lang="en-NZ" sz="2800" i="1" dirty="0">
                <a:solidFill>
                  <a:srgbClr val="0072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materials are needed for set up?</a:t>
            </a:r>
          </a:p>
          <a:p>
            <a:pPr marL="457200" lvl="1" indent="0">
              <a:buNone/>
            </a:pPr>
            <a:r>
              <a:rPr lang="en-NZ" sz="28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locations can we use or have available to us?</a:t>
            </a:r>
          </a:p>
          <a:p>
            <a:pPr marL="457200" lvl="1" indent="0">
              <a:buNone/>
            </a:pPr>
            <a:r>
              <a:rPr lang="en-NZ" sz="28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support or knowledge do we have?</a:t>
            </a:r>
          </a:p>
          <a:p>
            <a:pPr marL="457200" lvl="1" indent="0">
              <a:buNone/>
            </a:pPr>
            <a:r>
              <a:rPr lang="en-NZ" sz="2800" i="1" dirty="0">
                <a:solidFill>
                  <a:srgbClr val="0072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is needed for a garden to flourish (ideal conditions)?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</p:txBody>
      </p:sp>
      <p:pic>
        <p:nvPicPr>
          <p:cNvPr id="4" name="Graphic 3" descr="Books outline">
            <a:extLst>
              <a:ext uri="{FF2B5EF4-FFF2-40B4-BE49-F238E27FC236}">
                <a16:creationId xmlns:a16="http://schemas.microsoft.com/office/drawing/2014/main" id="{0917F246-4872-D987-A00A-FDC3938AB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8844" y="3750181"/>
            <a:ext cx="394854" cy="394854"/>
          </a:xfrm>
          <a:prstGeom prst="rect">
            <a:avLst/>
          </a:prstGeom>
        </p:spPr>
      </p:pic>
      <p:pic>
        <p:nvPicPr>
          <p:cNvPr id="5" name="Graphic 4" descr="Books outline">
            <a:extLst>
              <a:ext uri="{FF2B5EF4-FFF2-40B4-BE49-F238E27FC236}">
                <a16:creationId xmlns:a16="http://schemas.microsoft.com/office/drawing/2014/main" id="{DEC6BAFD-2C2A-2E5C-6F17-E66471F1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4614" y="4281650"/>
            <a:ext cx="394854" cy="394854"/>
          </a:xfrm>
          <a:prstGeom prst="rect">
            <a:avLst/>
          </a:prstGeom>
        </p:spPr>
      </p:pic>
      <p:pic>
        <p:nvPicPr>
          <p:cNvPr id="6" name="Graphic 5" descr="Books outline">
            <a:extLst>
              <a:ext uri="{FF2B5EF4-FFF2-40B4-BE49-F238E27FC236}">
                <a16:creationId xmlns:a16="http://schemas.microsoft.com/office/drawing/2014/main" id="{117E5647-4504-0029-3FDF-7F5183E7E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4614" y="4853463"/>
            <a:ext cx="394854" cy="394854"/>
          </a:xfrm>
          <a:prstGeom prst="rect">
            <a:avLst/>
          </a:prstGeom>
        </p:spPr>
      </p:pic>
      <p:pic>
        <p:nvPicPr>
          <p:cNvPr id="7" name="Graphic 6" descr="Books outline">
            <a:extLst>
              <a:ext uri="{FF2B5EF4-FFF2-40B4-BE49-F238E27FC236}">
                <a16:creationId xmlns:a16="http://schemas.microsoft.com/office/drawing/2014/main" id="{73811294-1369-36B8-F258-57A40FA1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8844" y="5393232"/>
            <a:ext cx="394854" cy="39485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580167E-B53B-EDB0-A0C5-4BB6BAB8901B}"/>
              </a:ext>
            </a:extLst>
          </p:cNvPr>
          <p:cNvSpPr/>
          <p:nvPr/>
        </p:nvSpPr>
        <p:spPr>
          <a:xfrm>
            <a:off x="10653364" y="291179"/>
            <a:ext cx="1098000" cy="1098000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 descr="Bullseye with solid fill">
            <a:extLst>
              <a:ext uri="{FF2B5EF4-FFF2-40B4-BE49-F238E27FC236}">
                <a16:creationId xmlns:a16="http://schemas.microsoft.com/office/drawing/2014/main" id="{9FA15452-204B-77C2-F309-75360AB18DCD}"/>
              </a:ext>
            </a:extLst>
          </p:cNvPr>
          <p:cNvSpPr/>
          <p:nvPr/>
        </p:nvSpPr>
        <p:spPr>
          <a:xfrm>
            <a:off x="10887364" y="525179"/>
            <a:ext cx="630000" cy="6300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3688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B5BDA-4DA0-F6C7-44BD-CB07AE22D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09" y="381001"/>
            <a:ext cx="11108756" cy="1018142"/>
          </a:xfrm>
        </p:spPr>
        <p:txBody>
          <a:bodyPr/>
          <a:lstStyle/>
          <a:p>
            <a:r>
              <a:rPr lang="en-NZ" dirty="0"/>
              <a:t>Understanding effectiveness</a:t>
            </a:r>
            <a:endParaRPr lang="en-NZ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329C9-93C0-6C00-8F94-DABA74C5EF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8641" y="1531345"/>
            <a:ext cx="10620260" cy="46601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NZ" sz="2600" dirty="0"/>
              <a:t>We want to show that the project has had the desired effects</a:t>
            </a:r>
          </a:p>
          <a:p>
            <a:r>
              <a:rPr lang="en-NZ" sz="2600" dirty="0"/>
              <a:t>Providing fresh fruit and </a:t>
            </a:r>
            <a:r>
              <a:rPr lang="en-NZ" sz="2600" dirty="0" err="1"/>
              <a:t>vege</a:t>
            </a:r>
            <a:r>
              <a:rPr lang="en-NZ" sz="2600" dirty="0"/>
              <a:t> for food banks in Hamilton</a:t>
            </a:r>
          </a:p>
          <a:p>
            <a:r>
              <a:rPr lang="en-NZ" sz="2600" dirty="0"/>
              <a:t>Fostering a sense of community for the volunteer network</a:t>
            </a:r>
          </a:p>
          <a:p>
            <a:pPr marL="457200" lvl="1" indent="0">
              <a:buNone/>
            </a:pPr>
            <a:endParaRPr lang="en-NZ" sz="2600" dirty="0"/>
          </a:p>
          <a:p>
            <a:pPr marL="0" indent="0">
              <a:buNone/>
            </a:pPr>
            <a:r>
              <a:rPr lang="en-NZ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would aim to answer: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NZ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NZ" i="1" dirty="0">
                <a:solidFill>
                  <a:srgbClr val="0072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much </a:t>
            </a:r>
            <a:r>
              <a:rPr lang="en-NZ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produce are we able to provide to </a:t>
            </a:r>
            <a:r>
              <a:rPr lang="en-NZ" i="1" dirty="0">
                <a:solidFill>
                  <a:srgbClr val="0072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food banks?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NZ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How many deliveries are we able to make to food banks?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NZ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How frequently are we able to make deliveries to food banks?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NZ" i="1" dirty="0">
                <a:solidFill>
                  <a:srgbClr val="0072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How many, if any, food items </a:t>
            </a:r>
            <a:r>
              <a:rPr lang="en-NZ" i="1">
                <a:solidFill>
                  <a:srgbClr val="0072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 wasted before </a:t>
            </a:r>
            <a:r>
              <a:rPr lang="en-NZ" i="1" dirty="0">
                <a:solidFill>
                  <a:srgbClr val="0072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getting to those that need them?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NZ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Do volunteers feel their sense of community has increased or decreased from their                                                         </a:t>
            </a:r>
            <a:br>
              <a:rPr lang="en-NZ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involvement in the project?</a:t>
            </a:r>
            <a:endParaRPr lang="en-NZ" dirty="0">
              <a:solidFill>
                <a:srgbClr val="0072BC"/>
              </a:solidFill>
            </a:endParaRPr>
          </a:p>
        </p:txBody>
      </p:sp>
      <p:pic>
        <p:nvPicPr>
          <p:cNvPr id="4" name="Graphic 3" descr="Folder Search outline">
            <a:extLst>
              <a:ext uri="{FF2B5EF4-FFF2-40B4-BE49-F238E27FC236}">
                <a16:creationId xmlns:a16="http://schemas.microsoft.com/office/drawing/2014/main" id="{E0BBB7D0-DA45-26A1-BDC5-E698BA21B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349" y="3579138"/>
            <a:ext cx="510446" cy="510446"/>
          </a:xfrm>
          <a:prstGeom prst="rect">
            <a:avLst/>
          </a:prstGeom>
        </p:spPr>
      </p:pic>
      <p:pic>
        <p:nvPicPr>
          <p:cNvPr id="5" name="Graphic 4" descr="Folder Search outline">
            <a:extLst>
              <a:ext uri="{FF2B5EF4-FFF2-40B4-BE49-F238E27FC236}">
                <a16:creationId xmlns:a16="http://schemas.microsoft.com/office/drawing/2014/main" id="{C4D2D173-5703-224E-73ED-BFC775DD7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349" y="4008310"/>
            <a:ext cx="510446" cy="510446"/>
          </a:xfrm>
          <a:prstGeom prst="rect">
            <a:avLst/>
          </a:prstGeom>
        </p:spPr>
      </p:pic>
      <p:pic>
        <p:nvPicPr>
          <p:cNvPr id="6" name="Graphic 5" descr="Folder Search outline">
            <a:extLst>
              <a:ext uri="{FF2B5EF4-FFF2-40B4-BE49-F238E27FC236}">
                <a16:creationId xmlns:a16="http://schemas.microsoft.com/office/drawing/2014/main" id="{E2C8A19D-B431-F6F1-B791-51E960EF6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349" y="4437482"/>
            <a:ext cx="510446" cy="510446"/>
          </a:xfrm>
          <a:prstGeom prst="rect">
            <a:avLst/>
          </a:prstGeom>
        </p:spPr>
      </p:pic>
      <p:pic>
        <p:nvPicPr>
          <p:cNvPr id="7" name="Graphic 6" descr="Folder Search outline">
            <a:extLst>
              <a:ext uri="{FF2B5EF4-FFF2-40B4-BE49-F238E27FC236}">
                <a16:creationId xmlns:a16="http://schemas.microsoft.com/office/drawing/2014/main" id="{B65F92E6-E7A1-A9AC-8BE7-16B06A2A1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349" y="4866654"/>
            <a:ext cx="510446" cy="510446"/>
          </a:xfrm>
          <a:prstGeom prst="rect">
            <a:avLst/>
          </a:prstGeom>
        </p:spPr>
      </p:pic>
      <p:pic>
        <p:nvPicPr>
          <p:cNvPr id="8" name="Graphic 7" descr="Clipboard outline">
            <a:extLst>
              <a:ext uri="{FF2B5EF4-FFF2-40B4-BE49-F238E27FC236}">
                <a16:creationId xmlns:a16="http://schemas.microsoft.com/office/drawing/2014/main" id="{4071EB3B-EE69-CDF8-A48F-381970AFE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349" y="5469775"/>
            <a:ext cx="510446" cy="51044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91CB15E-01CC-0EF3-1206-4F3D49C2C24D}"/>
              </a:ext>
            </a:extLst>
          </p:cNvPr>
          <p:cNvSpPr/>
          <p:nvPr/>
        </p:nvSpPr>
        <p:spPr>
          <a:xfrm>
            <a:off x="10489901" y="433345"/>
            <a:ext cx="1098000" cy="1098000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 descr="Linear Graph with solid fill">
            <a:extLst>
              <a:ext uri="{FF2B5EF4-FFF2-40B4-BE49-F238E27FC236}">
                <a16:creationId xmlns:a16="http://schemas.microsoft.com/office/drawing/2014/main" id="{E4CADE03-5C12-4FC5-B9C3-A8F4AFC110CF}"/>
              </a:ext>
            </a:extLst>
          </p:cNvPr>
          <p:cNvSpPr/>
          <p:nvPr/>
        </p:nvSpPr>
        <p:spPr>
          <a:xfrm>
            <a:off x="10723901" y="667345"/>
            <a:ext cx="630000" cy="63000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34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49C2-50DC-FE56-938B-4ADDFAF8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09" y="381000"/>
            <a:ext cx="11108756" cy="921707"/>
          </a:xfrm>
        </p:spPr>
        <p:txBody>
          <a:bodyPr/>
          <a:lstStyle/>
          <a:p>
            <a:r>
              <a:rPr lang="en-NZ" dirty="0"/>
              <a:t>Understanding e</a:t>
            </a:r>
            <a:r>
              <a:rPr lang="en-NZ" cap="none" dirty="0"/>
              <a:t>fficiency</a:t>
            </a:r>
            <a:endParaRPr lang="en-NZ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F721F-5045-43FB-B861-D204B4A43C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2608" y="1302707"/>
            <a:ext cx="11108756" cy="5273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/>
              <a:t>We want to show that the outputs and outcomes were worth the effort put in.</a:t>
            </a:r>
          </a:p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r>
              <a:rPr lang="en-N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would aim to answer:</a:t>
            </a:r>
          </a:p>
          <a:p>
            <a:pPr marL="914400" lvl="2" indent="0">
              <a:buNone/>
            </a:pPr>
            <a:r>
              <a:rPr lang="en-NZ" sz="2400" i="1" dirty="0">
                <a:solidFill>
                  <a:srgbClr val="0072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Whether the number of flyers printed resulted in more volunteer sign ups</a:t>
            </a:r>
          </a:p>
          <a:p>
            <a:pPr marL="914400" lvl="2" indent="0">
              <a:buNone/>
            </a:pPr>
            <a:r>
              <a:rPr lang="en-NZ" sz="2400" i="1" dirty="0">
                <a:solidFill>
                  <a:srgbClr val="0072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Whether the number of community </a:t>
            </a:r>
            <a:r>
              <a:rPr lang="en-NZ" sz="24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NZ" sz="2400" i="1" dirty="0">
                <a:solidFill>
                  <a:srgbClr val="0072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acebook group posts resulted in more volunteer sign ups</a:t>
            </a:r>
          </a:p>
          <a:p>
            <a:pPr marL="914400" lvl="2" indent="0">
              <a:buNone/>
            </a:pPr>
            <a:r>
              <a:rPr lang="en-NZ" sz="2400" i="1" dirty="0">
                <a:solidFill>
                  <a:srgbClr val="0072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Whether we had enough volunteers to cover the workload required to sustain the garden </a:t>
            </a:r>
          </a:p>
          <a:p>
            <a:pPr marL="914400" lvl="2" indent="0">
              <a:buNone/>
            </a:pPr>
            <a:r>
              <a:rPr lang="en-NZ" sz="24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 the number of volunteers we have, how frequently do people need to volunteer their time to sustain the garden?</a:t>
            </a:r>
          </a:p>
          <a:p>
            <a:endParaRPr lang="en-NZ" sz="1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</p:txBody>
      </p:sp>
      <p:pic>
        <p:nvPicPr>
          <p:cNvPr id="4" name="Graphic 3" descr="Folder Search outline">
            <a:extLst>
              <a:ext uri="{FF2B5EF4-FFF2-40B4-BE49-F238E27FC236}">
                <a16:creationId xmlns:a16="http://schemas.microsoft.com/office/drawing/2014/main" id="{1D9E77A7-165D-233E-DACC-9C86582D4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396" y="2918554"/>
            <a:ext cx="510446" cy="510446"/>
          </a:xfrm>
          <a:prstGeom prst="rect">
            <a:avLst/>
          </a:prstGeom>
        </p:spPr>
      </p:pic>
      <p:pic>
        <p:nvPicPr>
          <p:cNvPr id="5" name="Graphic 4" descr="Folder Search outline">
            <a:extLst>
              <a:ext uri="{FF2B5EF4-FFF2-40B4-BE49-F238E27FC236}">
                <a16:creationId xmlns:a16="http://schemas.microsoft.com/office/drawing/2014/main" id="{A2C1F907-627D-9161-BD77-8706AF68A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396" y="3684212"/>
            <a:ext cx="510446" cy="510446"/>
          </a:xfrm>
          <a:prstGeom prst="rect">
            <a:avLst/>
          </a:prstGeom>
        </p:spPr>
      </p:pic>
      <p:pic>
        <p:nvPicPr>
          <p:cNvPr id="6" name="Graphic 5" descr="Folder Search outline">
            <a:extLst>
              <a:ext uri="{FF2B5EF4-FFF2-40B4-BE49-F238E27FC236}">
                <a16:creationId xmlns:a16="http://schemas.microsoft.com/office/drawing/2014/main" id="{F719A576-CF01-902B-4F16-199C049A3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396" y="4449870"/>
            <a:ext cx="510446" cy="510446"/>
          </a:xfrm>
          <a:prstGeom prst="rect">
            <a:avLst/>
          </a:prstGeom>
        </p:spPr>
      </p:pic>
      <p:pic>
        <p:nvPicPr>
          <p:cNvPr id="7" name="Graphic 6" descr="Folder Search outline">
            <a:extLst>
              <a:ext uri="{FF2B5EF4-FFF2-40B4-BE49-F238E27FC236}">
                <a16:creationId xmlns:a16="http://schemas.microsoft.com/office/drawing/2014/main" id="{96AD7189-4A0A-F1CB-2BA6-39EE77B0C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396" y="5215528"/>
            <a:ext cx="510446" cy="51044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54BE670-DC3D-D890-F7B4-C6BDE67DACFD}"/>
              </a:ext>
            </a:extLst>
          </p:cNvPr>
          <p:cNvSpPr/>
          <p:nvPr/>
        </p:nvSpPr>
        <p:spPr>
          <a:xfrm>
            <a:off x="10653364" y="237557"/>
            <a:ext cx="1098000" cy="1098000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 descr="Stopwatch">
            <a:extLst>
              <a:ext uri="{FF2B5EF4-FFF2-40B4-BE49-F238E27FC236}">
                <a16:creationId xmlns:a16="http://schemas.microsoft.com/office/drawing/2014/main" id="{0D068381-2436-4E19-3B4F-07CCE9BCDA5F}"/>
              </a:ext>
            </a:extLst>
          </p:cNvPr>
          <p:cNvSpPr/>
          <p:nvPr/>
        </p:nvSpPr>
        <p:spPr>
          <a:xfrm>
            <a:off x="10887364" y="471557"/>
            <a:ext cx="630000" cy="6300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245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49C2-50DC-FE56-938B-4ADDFAF8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latin typeface="Avenir Next LT Pro"/>
              </a:rPr>
              <a:t>Understanding efficiency</a:t>
            </a:r>
            <a:endParaRPr lang="en-NZ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F721F-5045-43FB-B861-D204B4A43C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7342" y="1895301"/>
            <a:ext cx="11014021" cy="45816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sz="2600" dirty="0"/>
              <a:t>We want to show that the outputs and outcomes were worth the effort put in.</a:t>
            </a:r>
          </a:p>
          <a:p>
            <a:pPr marL="0" indent="0">
              <a:buNone/>
            </a:pPr>
            <a:endParaRPr lang="en-NZ" sz="2600" dirty="0"/>
          </a:p>
          <a:p>
            <a:pPr marL="0" indent="0">
              <a:buNone/>
            </a:pPr>
            <a:r>
              <a:rPr lang="en-NZ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would aim to answer:</a:t>
            </a:r>
          </a:p>
          <a:p>
            <a:pPr marL="0" indent="0">
              <a:buNone/>
            </a:pPr>
            <a:r>
              <a:rPr lang="en-NZ" sz="2600" i="1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NZ" sz="26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 much did the start up of the garden cost?</a:t>
            </a:r>
          </a:p>
          <a:p>
            <a:pPr marL="914400" lvl="2" indent="0">
              <a:buNone/>
            </a:pPr>
            <a:r>
              <a:rPr lang="en-NZ" sz="26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are the ongoing costs of the garden?</a:t>
            </a:r>
          </a:p>
          <a:p>
            <a:pPr marL="914400" lvl="2" indent="0">
              <a:buNone/>
            </a:pPr>
            <a:r>
              <a:rPr lang="en-NZ" sz="26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are the ongoing costs of delivering items to the food banks?</a:t>
            </a:r>
          </a:p>
          <a:p>
            <a:pPr marL="914400" lvl="2" indent="0">
              <a:buNone/>
            </a:pPr>
            <a:r>
              <a:rPr lang="en-NZ" sz="2600" i="1" dirty="0">
                <a:solidFill>
                  <a:srgbClr val="0072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 what point in the process was the garden productive?</a:t>
            </a:r>
          </a:p>
          <a:p>
            <a:pPr marL="914400" lvl="2" indent="0">
              <a:buNone/>
            </a:pPr>
            <a:r>
              <a:rPr lang="en-NZ" sz="26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would be the value of buying the same amount of fresh produce at the supermarket?</a:t>
            </a:r>
            <a:endParaRPr lang="en-NZ" sz="2600" i="1" dirty="0">
              <a:solidFill>
                <a:srgbClr val="0072B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sz="1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</p:txBody>
      </p:sp>
      <p:pic>
        <p:nvPicPr>
          <p:cNvPr id="4" name="Graphic 3" descr="Folder Search outline">
            <a:extLst>
              <a:ext uri="{FF2B5EF4-FFF2-40B4-BE49-F238E27FC236}">
                <a16:creationId xmlns:a16="http://schemas.microsoft.com/office/drawing/2014/main" id="{A0BBE5AF-42A6-743D-9116-B0484A42D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182" y="3675704"/>
            <a:ext cx="510446" cy="510446"/>
          </a:xfrm>
          <a:prstGeom prst="rect">
            <a:avLst/>
          </a:prstGeom>
        </p:spPr>
      </p:pic>
      <p:pic>
        <p:nvPicPr>
          <p:cNvPr id="5" name="Graphic 4" descr="Folder Search outline">
            <a:extLst>
              <a:ext uri="{FF2B5EF4-FFF2-40B4-BE49-F238E27FC236}">
                <a16:creationId xmlns:a16="http://schemas.microsoft.com/office/drawing/2014/main" id="{EB3044BF-30EC-973E-5621-8A2E14EBE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182" y="4152908"/>
            <a:ext cx="510446" cy="510446"/>
          </a:xfrm>
          <a:prstGeom prst="rect">
            <a:avLst/>
          </a:prstGeom>
        </p:spPr>
      </p:pic>
      <p:pic>
        <p:nvPicPr>
          <p:cNvPr id="6" name="Graphic 5" descr="Folder Search outline">
            <a:extLst>
              <a:ext uri="{FF2B5EF4-FFF2-40B4-BE49-F238E27FC236}">
                <a16:creationId xmlns:a16="http://schemas.microsoft.com/office/drawing/2014/main" id="{C7B6397C-6485-CF8E-D043-BB4AE3EB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182" y="4696596"/>
            <a:ext cx="510446" cy="510446"/>
          </a:xfrm>
          <a:prstGeom prst="rect">
            <a:avLst/>
          </a:prstGeom>
        </p:spPr>
      </p:pic>
      <p:pic>
        <p:nvPicPr>
          <p:cNvPr id="7" name="Graphic 6" descr="Folder Search outline">
            <a:extLst>
              <a:ext uri="{FF2B5EF4-FFF2-40B4-BE49-F238E27FC236}">
                <a16:creationId xmlns:a16="http://schemas.microsoft.com/office/drawing/2014/main" id="{3A114879-45B9-44CA-4F42-A46C7C73D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182" y="5140557"/>
            <a:ext cx="510446" cy="510446"/>
          </a:xfrm>
          <a:prstGeom prst="rect">
            <a:avLst/>
          </a:prstGeom>
        </p:spPr>
      </p:pic>
      <p:pic>
        <p:nvPicPr>
          <p:cNvPr id="8" name="Graphic 7" descr="Folder Search outline">
            <a:extLst>
              <a:ext uri="{FF2B5EF4-FFF2-40B4-BE49-F238E27FC236}">
                <a16:creationId xmlns:a16="http://schemas.microsoft.com/office/drawing/2014/main" id="{C6F57642-4BA1-5496-8D94-B8F32AC34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182" y="5651003"/>
            <a:ext cx="510446" cy="51044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374BC04-0A11-FFA6-BC11-797FD2AD65C0}"/>
              </a:ext>
            </a:extLst>
          </p:cNvPr>
          <p:cNvSpPr/>
          <p:nvPr/>
        </p:nvSpPr>
        <p:spPr>
          <a:xfrm>
            <a:off x="10653363" y="493059"/>
            <a:ext cx="1098000" cy="1098000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 descr="Stopwatch">
            <a:extLst>
              <a:ext uri="{FF2B5EF4-FFF2-40B4-BE49-F238E27FC236}">
                <a16:creationId xmlns:a16="http://schemas.microsoft.com/office/drawing/2014/main" id="{A0281CC1-DC4E-11FE-D22F-4E0293BD44A8}"/>
              </a:ext>
            </a:extLst>
          </p:cNvPr>
          <p:cNvSpPr/>
          <p:nvPr/>
        </p:nvSpPr>
        <p:spPr>
          <a:xfrm>
            <a:off x="10887363" y="727059"/>
            <a:ext cx="630000" cy="6300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9543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B5BDA-4DA0-F6C7-44BD-CB07AE22D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09" y="381000"/>
            <a:ext cx="11108756" cy="753737"/>
          </a:xfrm>
        </p:spPr>
        <p:txBody>
          <a:bodyPr/>
          <a:lstStyle/>
          <a:p>
            <a:r>
              <a:rPr lang="en-NZ" dirty="0"/>
              <a:t>Understanding the impact</a:t>
            </a:r>
            <a:endParaRPr lang="en-NZ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329C9-93C0-6C00-8F94-DABA74C5EF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2608" y="1134737"/>
            <a:ext cx="11108756" cy="556668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NZ" sz="3400" dirty="0"/>
              <a:t>We want to understand the impacts of this project, whether or not they were positive, and whether or not they were intentional.</a:t>
            </a:r>
          </a:p>
          <a:p>
            <a:pPr marL="0" indent="0">
              <a:lnSpc>
                <a:spcPct val="120000"/>
              </a:lnSpc>
              <a:buNone/>
            </a:pPr>
            <a:endParaRPr lang="en-NZ" sz="3400" dirty="0"/>
          </a:p>
          <a:p>
            <a:pPr marL="0" indent="0">
              <a:lnSpc>
                <a:spcPct val="120000"/>
              </a:lnSpc>
              <a:buNone/>
            </a:pPr>
            <a:r>
              <a:rPr lang="en-NZ" sz="3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would aim to answer: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NZ" sz="36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aspects people have enjoyed/ not enjoyed from this experience?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NZ" sz="36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impacts have people noticed from this experience?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NZ" sz="36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have people learned from this experience?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NZ" sz="36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Was there anything unexpected that occurred during this process?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NZ" sz="36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Are there things we would do differently next time, given what we now know?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NZ" sz="3600" i="1" dirty="0">
                <a:solidFill>
                  <a:srgbClr val="0072B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 any other communities formed their own gardens from this process?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NZ" sz="36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Has there been any interest from media or other groups/businesses about this and what has the sentiment been?</a:t>
            </a:r>
            <a:endParaRPr lang="en-NZ" sz="3600" dirty="0">
              <a:solidFill>
                <a:srgbClr val="0072B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Graphic 3" descr="Clipboard outline">
            <a:extLst>
              <a:ext uri="{FF2B5EF4-FFF2-40B4-BE49-F238E27FC236}">
                <a16:creationId xmlns:a16="http://schemas.microsoft.com/office/drawing/2014/main" id="{1ABD5E00-1968-079F-C25B-D1F284FDC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607" y="2739101"/>
            <a:ext cx="510446" cy="510446"/>
          </a:xfrm>
          <a:prstGeom prst="rect">
            <a:avLst/>
          </a:prstGeom>
        </p:spPr>
      </p:pic>
      <p:pic>
        <p:nvPicPr>
          <p:cNvPr id="5" name="Graphic 4" descr="Clipboard outline">
            <a:extLst>
              <a:ext uri="{FF2B5EF4-FFF2-40B4-BE49-F238E27FC236}">
                <a16:creationId xmlns:a16="http://schemas.microsoft.com/office/drawing/2014/main" id="{B0E127FB-EA61-9CEB-BAA3-BA714E0DB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605" y="3183868"/>
            <a:ext cx="510446" cy="510446"/>
          </a:xfrm>
          <a:prstGeom prst="rect">
            <a:avLst/>
          </a:prstGeom>
        </p:spPr>
      </p:pic>
      <p:pic>
        <p:nvPicPr>
          <p:cNvPr id="6" name="Graphic 5" descr="Clipboard outline">
            <a:extLst>
              <a:ext uri="{FF2B5EF4-FFF2-40B4-BE49-F238E27FC236}">
                <a16:creationId xmlns:a16="http://schemas.microsoft.com/office/drawing/2014/main" id="{937B0A63-7BE6-1B23-69C0-A00A4EBDD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606" y="3644900"/>
            <a:ext cx="510446" cy="510446"/>
          </a:xfrm>
          <a:prstGeom prst="rect">
            <a:avLst/>
          </a:prstGeom>
        </p:spPr>
      </p:pic>
      <p:pic>
        <p:nvPicPr>
          <p:cNvPr id="9" name="Graphic 8" descr="Meeting outline">
            <a:extLst>
              <a:ext uri="{FF2B5EF4-FFF2-40B4-BE49-F238E27FC236}">
                <a16:creationId xmlns:a16="http://schemas.microsoft.com/office/drawing/2014/main" id="{306C6384-2F6D-CEBD-3582-B50520ACE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00401" y="5063561"/>
            <a:ext cx="394854" cy="394854"/>
          </a:xfrm>
          <a:prstGeom prst="rect">
            <a:avLst/>
          </a:prstGeom>
        </p:spPr>
      </p:pic>
      <p:pic>
        <p:nvPicPr>
          <p:cNvPr id="10" name="Graphic 9" descr="Folder Search outline">
            <a:extLst>
              <a:ext uri="{FF2B5EF4-FFF2-40B4-BE49-F238E27FC236}">
                <a16:creationId xmlns:a16="http://schemas.microsoft.com/office/drawing/2014/main" id="{7293CF61-9DB7-3917-2869-1162B2EAB0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606" y="4139081"/>
            <a:ext cx="510446" cy="510446"/>
          </a:xfrm>
          <a:prstGeom prst="rect">
            <a:avLst/>
          </a:prstGeom>
        </p:spPr>
      </p:pic>
      <p:pic>
        <p:nvPicPr>
          <p:cNvPr id="11" name="Graphic 10" descr="Folder Search outline">
            <a:extLst>
              <a:ext uri="{FF2B5EF4-FFF2-40B4-BE49-F238E27FC236}">
                <a16:creationId xmlns:a16="http://schemas.microsoft.com/office/drawing/2014/main" id="{0C13E29A-C8D1-697A-6CCD-33D992E990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606" y="4591981"/>
            <a:ext cx="510446" cy="510446"/>
          </a:xfrm>
          <a:prstGeom prst="rect">
            <a:avLst/>
          </a:prstGeom>
        </p:spPr>
      </p:pic>
      <p:pic>
        <p:nvPicPr>
          <p:cNvPr id="12" name="Graphic 11" descr="Folder Search outline">
            <a:extLst>
              <a:ext uri="{FF2B5EF4-FFF2-40B4-BE49-F238E27FC236}">
                <a16:creationId xmlns:a16="http://schemas.microsoft.com/office/drawing/2014/main" id="{D4A356EC-5254-F0A6-A90A-6E7D506A76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605" y="5488222"/>
            <a:ext cx="510446" cy="51044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685FFDF-2F86-E2AB-A463-86614E4650B8}"/>
              </a:ext>
            </a:extLst>
          </p:cNvPr>
          <p:cNvSpPr/>
          <p:nvPr/>
        </p:nvSpPr>
        <p:spPr>
          <a:xfrm>
            <a:off x="10914647" y="36737"/>
            <a:ext cx="1098000" cy="1098000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 descr="Badge Heart with solid fill">
            <a:extLst>
              <a:ext uri="{FF2B5EF4-FFF2-40B4-BE49-F238E27FC236}">
                <a16:creationId xmlns:a16="http://schemas.microsoft.com/office/drawing/2014/main" id="{6AC28A81-B788-4D6F-DFF8-260BA7AC2CFB}"/>
              </a:ext>
            </a:extLst>
          </p:cNvPr>
          <p:cNvSpPr/>
          <p:nvPr/>
        </p:nvSpPr>
        <p:spPr>
          <a:xfrm>
            <a:off x="11148647" y="270737"/>
            <a:ext cx="630000" cy="63000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6739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22340-5890-D46E-B761-F78D120F5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30" y="482569"/>
            <a:ext cx="11108756" cy="827755"/>
          </a:xfrm>
        </p:spPr>
        <p:txBody>
          <a:bodyPr/>
          <a:lstStyle/>
          <a:p>
            <a:r>
              <a:rPr lang="en-NZ" sz="4000" dirty="0"/>
              <a:t>Understanding the project’s sustainability</a:t>
            </a:r>
            <a:endParaRPr lang="en-NZ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2404C-DB38-3BB3-74F4-1DAE547A94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sz="2400" dirty="0"/>
              <a:t>We want to show that this project is worth continuing.</a:t>
            </a:r>
          </a:p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r>
              <a:rPr lang="en-N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would aim to answer:</a:t>
            </a:r>
          </a:p>
          <a:p>
            <a:pPr marL="914400" lvl="2" indent="0">
              <a:buNone/>
            </a:pPr>
            <a:r>
              <a:rPr lang="en-NZ" sz="24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Are people interested in continuing to be involved, why/why not?</a:t>
            </a:r>
          </a:p>
          <a:p>
            <a:pPr marL="914400" lvl="2" indent="0">
              <a:buNone/>
            </a:pPr>
            <a:r>
              <a:rPr lang="en-NZ" sz="24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Does this activity help or hinder food banks in providing their food parcels?</a:t>
            </a:r>
          </a:p>
          <a:p>
            <a:pPr marL="914400" lvl="2" indent="0">
              <a:buNone/>
            </a:pPr>
            <a:r>
              <a:rPr lang="en-NZ" sz="24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the future, what are the ongoing inputs (costs and time) likely to be?</a:t>
            </a:r>
          </a:p>
          <a:p>
            <a:pPr marL="914400" lvl="2" indent="0">
              <a:buNone/>
            </a:pPr>
            <a:r>
              <a:rPr lang="en-NZ" sz="24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the future, what are the ongoing outputs likely to be?</a:t>
            </a:r>
          </a:p>
          <a:p>
            <a:pPr marL="914400" lvl="2" indent="0">
              <a:buNone/>
            </a:pPr>
            <a:r>
              <a:rPr lang="en-NZ" sz="24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risks or threats are there to the success of this project?</a:t>
            </a:r>
          </a:p>
          <a:p>
            <a:pPr marL="914400" lvl="2" indent="0">
              <a:buNone/>
            </a:pPr>
            <a:r>
              <a:rPr lang="en-NZ" sz="2400" i="1" dirty="0">
                <a:solidFill>
                  <a:srgbClr val="0072B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opportunities are there for growth and expansion?</a:t>
            </a:r>
          </a:p>
          <a:p>
            <a:endParaRPr lang="en-NZ" dirty="0"/>
          </a:p>
        </p:txBody>
      </p:sp>
      <p:pic>
        <p:nvPicPr>
          <p:cNvPr id="4" name="Graphic 3" descr="Clipboard outline">
            <a:extLst>
              <a:ext uri="{FF2B5EF4-FFF2-40B4-BE49-F238E27FC236}">
                <a16:creationId xmlns:a16="http://schemas.microsoft.com/office/drawing/2014/main" id="{9D094DB7-A2EC-1E13-1A3A-9ACC69F82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033" y="3141399"/>
            <a:ext cx="510446" cy="510446"/>
          </a:xfrm>
          <a:prstGeom prst="rect">
            <a:avLst/>
          </a:prstGeom>
        </p:spPr>
      </p:pic>
      <p:pic>
        <p:nvPicPr>
          <p:cNvPr id="5" name="Graphic 4" descr="Meeting outline">
            <a:extLst>
              <a:ext uri="{FF2B5EF4-FFF2-40B4-BE49-F238E27FC236}">
                <a16:creationId xmlns:a16="http://schemas.microsoft.com/office/drawing/2014/main" id="{744B9563-7D1C-ADD0-EEEA-CD742D8AD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84946" y="3608411"/>
            <a:ext cx="394854" cy="394854"/>
          </a:xfrm>
          <a:prstGeom prst="rect">
            <a:avLst/>
          </a:prstGeom>
        </p:spPr>
      </p:pic>
      <p:pic>
        <p:nvPicPr>
          <p:cNvPr id="6" name="Graphic 5" descr="Folder Search outline">
            <a:extLst>
              <a:ext uri="{FF2B5EF4-FFF2-40B4-BE49-F238E27FC236}">
                <a16:creationId xmlns:a16="http://schemas.microsoft.com/office/drawing/2014/main" id="{AE6BBE07-2C60-20F6-07A1-DBD618C63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150" y="3943536"/>
            <a:ext cx="510446" cy="510446"/>
          </a:xfrm>
          <a:prstGeom prst="rect">
            <a:avLst/>
          </a:prstGeom>
        </p:spPr>
      </p:pic>
      <p:pic>
        <p:nvPicPr>
          <p:cNvPr id="8" name="Graphic 7" descr="Folder Search outline">
            <a:extLst>
              <a:ext uri="{FF2B5EF4-FFF2-40B4-BE49-F238E27FC236}">
                <a16:creationId xmlns:a16="http://schemas.microsoft.com/office/drawing/2014/main" id="{615246D7-5F6F-2320-7CF1-39373CE257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38" y="4387497"/>
            <a:ext cx="510446" cy="510446"/>
          </a:xfrm>
          <a:prstGeom prst="rect">
            <a:avLst/>
          </a:prstGeom>
        </p:spPr>
      </p:pic>
      <p:pic>
        <p:nvPicPr>
          <p:cNvPr id="9" name="Graphic 8" descr="Folder Search outline">
            <a:extLst>
              <a:ext uri="{FF2B5EF4-FFF2-40B4-BE49-F238E27FC236}">
                <a16:creationId xmlns:a16="http://schemas.microsoft.com/office/drawing/2014/main" id="{0F096C64-E7D5-92A1-94C9-6396CE2AA8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38" y="4796182"/>
            <a:ext cx="510446" cy="510446"/>
          </a:xfrm>
          <a:prstGeom prst="rect">
            <a:avLst/>
          </a:prstGeom>
        </p:spPr>
      </p:pic>
      <p:pic>
        <p:nvPicPr>
          <p:cNvPr id="10" name="Graphic 9" descr="Folder Search outline">
            <a:extLst>
              <a:ext uri="{FF2B5EF4-FFF2-40B4-BE49-F238E27FC236}">
                <a16:creationId xmlns:a16="http://schemas.microsoft.com/office/drawing/2014/main" id="{D73783AB-EBBC-269A-996E-C6BC3676C3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7369" y="5189634"/>
            <a:ext cx="510446" cy="51044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DAAEA8B-4A8C-195E-552E-D1255C3D5E78}"/>
              </a:ext>
            </a:extLst>
          </p:cNvPr>
          <p:cNvSpPr/>
          <p:nvPr/>
        </p:nvSpPr>
        <p:spPr>
          <a:xfrm>
            <a:off x="10938397" y="315826"/>
            <a:ext cx="1098000" cy="1098000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 descr="Sustainability">
            <a:extLst>
              <a:ext uri="{FF2B5EF4-FFF2-40B4-BE49-F238E27FC236}">
                <a16:creationId xmlns:a16="http://schemas.microsoft.com/office/drawing/2014/main" id="{ABAB9C04-CCC6-E65D-4B2A-C940D2D1FF83}"/>
              </a:ext>
            </a:extLst>
          </p:cNvPr>
          <p:cNvSpPr/>
          <p:nvPr/>
        </p:nvSpPr>
        <p:spPr>
          <a:xfrm>
            <a:off x="11172397" y="549826"/>
            <a:ext cx="630000" cy="63000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2140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F786-8E05-6525-8520-E84B7C98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Choosing methodology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C8B04-B8D2-8ABF-66E3-A987E23FFB4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/>
              <a:t>I’ve indicated using a survey but we could do this in different ways</a:t>
            </a:r>
          </a:p>
          <a:p>
            <a:r>
              <a:rPr lang="en-NZ" dirty="0"/>
              <a:t>Each method of data collection has pros and cons</a:t>
            </a:r>
          </a:p>
          <a:p>
            <a:r>
              <a:rPr lang="en-NZ" dirty="0"/>
              <a:t>Surveys are typically the most common and allow for both qualitative (text) and quantitative (number)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89035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4A47E-C206-AFBA-0837-ABCC14BF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Methodology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A3E85F-5F74-42AB-FBEE-1EB7BC38A92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2609" y="1706563"/>
            <a:ext cx="11108756" cy="493920"/>
          </a:xfrm>
        </p:spPr>
        <p:txBody>
          <a:bodyPr/>
          <a:lstStyle/>
          <a:p>
            <a:r>
              <a:rPr lang="en-NZ" dirty="0"/>
              <a:t>Options we could consider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D7114FB6-8BC2-F3ED-EA76-44DC36690843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90734939"/>
              </p:ext>
            </p:extLst>
          </p:nvPr>
        </p:nvGraphicFramePr>
        <p:xfrm>
          <a:off x="642609" y="2405270"/>
          <a:ext cx="11108756" cy="3587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107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4A47E-C206-AFBA-0837-ABCC14BF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About me</a:t>
            </a:r>
          </a:p>
        </p:txBody>
      </p:sp>
      <p:pic>
        <p:nvPicPr>
          <p:cNvPr id="11" name="Picture Placeholder 10" descr="A person with multicolored hair&#10;&#10;Description automatically generated">
            <a:extLst>
              <a:ext uri="{FF2B5EF4-FFF2-40B4-BE49-F238E27FC236}">
                <a16:creationId xmlns:a16="http://schemas.microsoft.com/office/drawing/2014/main" id="{86368B22-2F81-2BEB-07DC-5A9C4184FD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6107" b="16107"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43BFFB-E65A-B1D0-2E01-0E405E30A1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1930" y="2743200"/>
            <a:ext cx="6639933" cy="32496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NZ" dirty="0">
                <a:cs typeface="Calibri"/>
              </a:rPr>
              <a:t>Dr Tegan Andrews</a:t>
            </a:r>
          </a:p>
          <a:p>
            <a:pPr marL="0" indent="0">
              <a:buNone/>
            </a:pPr>
            <a:r>
              <a:rPr lang="en-NZ" dirty="0">
                <a:cs typeface="Calibri"/>
              </a:rPr>
              <a:t>Senior Research and Insights Advisor</a:t>
            </a:r>
            <a:endParaRPr lang="en-NZ" dirty="0"/>
          </a:p>
          <a:p>
            <a:pPr marL="0" indent="0">
              <a:buNone/>
            </a:pPr>
            <a:r>
              <a:rPr lang="en-NZ" dirty="0">
                <a:ea typeface="+mn-lt"/>
                <a:cs typeface="+mn-lt"/>
              </a:rPr>
              <a:t>Research and Insights team </a:t>
            </a:r>
            <a:endParaRPr lang="en-NZ" dirty="0">
              <a:ea typeface="+mn-lt"/>
            </a:endParaRPr>
          </a:p>
          <a:p>
            <a:pPr marL="0" indent="0">
              <a:buNone/>
            </a:pPr>
            <a:r>
              <a:rPr lang="en-NZ" dirty="0">
                <a:ea typeface="+mn-lt"/>
                <a:cs typeface="+mn-lt"/>
              </a:rPr>
              <a:t>Communication and Engagement Unit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05992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9AFE2-F61C-25BF-360C-6D0738724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09" y="381001"/>
            <a:ext cx="11108756" cy="949036"/>
          </a:xfrm>
        </p:spPr>
        <p:txBody>
          <a:bodyPr/>
          <a:lstStyle/>
          <a:p>
            <a:r>
              <a:rPr lang="en-US" dirty="0"/>
              <a:t>Writing good 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F7374F-FDB0-93D3-AA84-4211749DC9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2609" y="1781299"/>
            <a:ext cx="11108756" cy="4211877"/>
          </a:xfrm>
        </p:spPr>
        <p:txBody>
          <a:bodyPr numCol="2"/>
          <a:lstStyle/>
          <a:p>
            <a:r>
              <a:rPr lang="en-GB" dirty="0"/>
              <a:t>Good questions should:</a:t>
            </a:r>
          </a:p>
          <a:p>
            <a:pPr lvl="1"/>
            <a:r>
              <a:rPr lang="en-GB" dirty="0"/>
              <a:t>Be clear and easy to interpret</a:t>
            </a:r>
          </a:p>
          <a:p>
            <a:pPr lvl="1"/>
            <a:r>
              <a:rPr lang="en-GB" dirty="0"/>
              <a:t>Relate to the project aims</a:t>
            </a:r>
          </a:p>
          <a:p>
            <a:pPr lvl="1"/>
            <a:r>
              <a:rPr lang="en-GB" dirty="0"/>
              <a:t>Align well with the question type (e.g. multichoice, free answer)</a:t>
            </a:r>
          </a:p>
          <a:p>
            <a:pPr lvl="1"/>
            <a:r>
              <a:rPr lang="en-GB" dirty="0"/>
              <a:t>Have a mix of open-ended and closed-ended questions</a:t>
            </a:r>
          </a:p>
          <a:p>
            <a:pPr lvl="1"/>
            <a:r>
              <a:rPr lang="en-GB" dirty="0"/>
              <a:t>Be short and snappy</a:t>
            </a:r>
          </a:p>
          <a:p>
            <a:pPr lvl="1"/>
            <a:endParaRPr lang="en-GB" dirty="0"/>
          </a:p>
          <a:p>
            <a:r>
              <a:rPr lang="en-GB" dirty="0"/>
              <a:t>Good questions should not:</a:t>
            </a:r>
          </a:p>
          <a:p>
            <a:pPr lvl="1"/>
            <a:r>
              <a:rPr lang="en-GB" dirty="0"/>
              <a:t>Be vague</a:t>
            </a:r>
          </a:p>
          <a:p>
            <a:pPr lvl="1"/>
            <a:r>
              <a:rPr lang="en-GB" dirty="0"/>
              <a:t>Be pointless</a:t>
            </a:r>
          </a:p>
          <a:p>
            <a:pPr lvl="1"/>
            <a:r>
              <a:rPr lang="en-GB" dirty="0"/>
              <a:t>Be double-barrelled</a:t>
            </a:r>
          </a:p>
          <a:p>
            <a:pPr lvl="1"/>
            <a:r>
              <a:rPr lang="en-GB" dirty="0"/>
              <a:t>Be leading</a:t>
            </a:r>
          </a:p>
          <a:p>
            <a:pPr lvl="1"/>
            <a:r>
              <a:rPr lang="en-GB" dirty="0"/>
              <a:t>Be loaded</a:t>
            </a:r>
          </a:p>
          <a:p>
            <a:pPr lvl="1"/>
            <a:r>
              <a:rPr lang="en-GB" dirty="0"/>
              <a:t>Use absolutes</a:t>
            </a:r>
          </a:p>
        </p:txBody>
      </p:sp>
    </p:spTree>
    <p:extLst>
      <p:ext uri="{BB962C8B-B14F-4D97-AF65-F5344CB8AC3E}">
        <p14:creationId xmlns:p14="http://schemas.microsoft.com/office/powerpoint/2010/main" val="118195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C044171-6A28-86CF-16A8-0C58D321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09" y="381000"/>
            <a:ext cx="11108756" cy="821499"/>
          </a:xfrm>
        </p:spPr>
        <p:txBody>
          <a:bodyPr/>
          <a:lstStyle/>
          <a:p>
            <a:r>
              <a:rPr lang="en-NZ" dirty="0"/>
              <a:t>Survey questions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DC638F-66AA-87F5-E2B4-7DE7FC37B4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0636" y="1603128"/>
            <a:ext cx="11310730" cy="525487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NZ" sz="1800" dirty="0">
                <a:latin typeface="+mn-lt"/>
                <a:ea typeface="Calibri" panose="020F0502020204030204" pitchFamily="34" charset="0"/>
                <a:cs typeface="Times New Roman"/>
              </a:rPr>
              <a:t>Has your sense of community increased or decreased from your involvement in the project?</a:t>
            </a:r>
            <a:r>
              <a:rPr lang="en-NZ" sz="1800" dirty="0"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457200" lvl="1" indent="0">
              <a:buNone/>
            </a:pPr>
            <a:r>
              <a:rPr lang="en-NZ" sz="1800" dirty="0">
                <a:solidFill>
                  <a:srgbClr val="0071BB"/>
                </a:solidFill>
                <a:ea typeface="Calibri" panose="020F0502020204030204" pitchFamily="34" charset="0"/>
                <a:cs typeface="Times New Roman"/>
              </a:rPr>
              <a:t>I</a:t>
            </a:r>
            <a:r>
              <a:rPr lang="en-NZ" sz="1800" dirty="0">
                <a:solidFill>
                  <a:srgbClr val="0071BB"/>
                </a:solidFill>
                <a:latin typeface="+mn-lt"/>
                <a:ea typeface="Calibri" panose="020F0502020204030204" pitchFamily="34" charset="0"/>
                <a:cs typeface="Times New Roman"/>
              </a:rPr>
              <a:t>ncreased, somewhat increased, stayed the same, somewhat decreased, decreased</a:t>
            </a:r>
            <a:endParaRPr lang="en-NZ" sz="1800" dirty="0">
              <a:solidFill>
                <a:srgbClr val="0071BB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NZ" sz="1800" dirty="0">
                <a:latin typeface="+mn-lt"/>
                <a:ea typeface="Calibri" panose="020F0502020204030204" pitchFamily="34" charset="0"/>
                <a:cs typeface="Times New Roman"/>
              </a:rPr>
              <a:t>How frequently did you volunteer</a:t>
            </a:r>
            <a:r>
              <a:rPr lang="en-NZ" sz="1800" dirty="0">
                <a:ea typeface="Calibri" panose="020F0502020204030204" pitchFamily="34" charset="0"/>
                <a:cs typeface="Times New Roman"/>
              </a:rPr>
              <a:t> in the last month</a:t>
            </a:r>
            <a:r>
              <a:rPr lang="en-NZ" sz="1800" dirty="0">
                <a:latin typeface="+mn-lt"/>
                <a:ea typeface="Calibri" panose="020F0502020204030204" pitchFamily="34" charset="0"/>
                <a:cs typeface="Times New Roman"/>
              </a:rPr>
              <a:t>?</a:t>
            </a:r>
          </a:p>
          <a:p>
            <a:pPr marL="457200" lvl="1" indent="0">
              <a:buNone/>
            </a:pPr>
            <a:r>
              <a:rPr lang="en-NZ" sz="1800" dirty="0">
                <a:solidFill>
                  <a:srgbClr val="0071BB"/>
                </a:solidFill>
                <a:latin typeface="+mn-lt"/>
                <a:ea typeface="Calibri" panose="020F0502020204030204" pitchFamily="34" charset="0"/>
                <a:cs typeface="Times New Roman"/>
              </a:rPr>
              <a:t>I haven’t in the past month, 1-2 times, 3</a:t>
            </a:r>
            <a:r>
              <a:rPr lang="en-NZ" sz="1800" dirty="0">
                <a:solidFill>
                  <a:srgbClr val="0071BB"/>
                </a:solidFill>
                <a:ea typeface="Calibri" panose="020F0502020204030204" pitchFamily="34" charset="0"/>
                <a:cs typeface="Times New Roman"/>
              </a:rPr>
              <a:t>-4 times, 5 or more times</a:t>
            </a:r>
            <a:endParaRPr lang="en-NZ" sz="1800" dirty="0">
              <a:solidFill>
                <a:srgbClr val="0071BB"/>
              </a:solidFill>
              <a:latin typeface="+mn-lt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NZ" sz="1800" dirty="0">
                <a:ea typeface="Calibri" panose="020F0502020204030204" pitchFamily="34" charset="0"/>
                <a:cs typeface="Times New Roman"/>
              </a:rPr>
              <a:t>How satisfied were you with the overall experience of being a part of this project?</a:t>
            </a:r>
          </a:p>
          <a:p>
            <a:pPr marL="457200" lvl="1" indent="0">
              <a:buNone/>
            </a:pPr>
            <a:r>
              <a:rPr lang="en-NZ" sz="1800" dirty="0">
                <a:solidFill>
                  <a:srgbClr val="0071BB"/>
                </a:solidFill>
                <a:latin typeface="+mn-lt"/>
                <a:ea typeface="Calibri" panose="020F0502020204030204" pitchFamily="34" charset="0"/>
                <a:cs typeface="Times New Roman"/>
              </a:rPr>
              <a:t>Very satisfied, somewhat satisfied, neither, somewhat unsatisfied, very unsatisfied</a:t>
            </a:r>
          </a:p>
          <a:p>
            <a:pPr marL="457200" lvl="1" indent="0">
              <a:buNone/>
            </a:pPr>
            <a:r>
              <a:rPr lang="en-NZ" sz="1800" dirty="0">
                <a:latin typeface="+mn-lt"/>
                <a:ea typeface="Calibri" panose="020F0502020204030204" pitchFamily="34" charset="0"/>
                <a:cs typeface="Times New Roman"/>
              </a:rPr>
              <a:t>Why do you say that?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1800" dirty="0">
                <a:latin typeface="+mn-lt"/>
                <a:ea typeface="Calibri" panose="020F0502020204030204" pitchFamily="34" charset="0"/>
                <a:cs typeface="Times New Roman"/>
              </a:rPr>
              <a:t>Are you interested in continuing to be involved in the project?</a:t>
            </a:r>
          </a:p>
          <a:p>
            <a:pPr marL="457200" lvl="1" indent="0">
              <a:buNone/>
            </a:pPr>
            <a:r>
              <a:rPr lang="en-NZ" sz="1800" dirty="0">
                <a:solidFill>
                  <a:srgbClr val="0071BB"/>
                </a:solidFill>
                <a:latin typeface="+mn-lt"/>
                <a:ea typeface="Calibri" panose="020F0502020204030204" pitchFamily="34" charset="0"/>
                <a:cs typeface="Times New Roman"/>
              </a:rPr>
              <a:t>Yes / no / don’t know</a:t>
            </a:r>
          </a:p>
          <a:p>
            <a:pPr marL="457200" lvl="1" indent="0">
              <a:buNone/>
            </a:pPr>
            <a:r>
              <a:rPr lang="en-NZ" sz="1800" dirty="0">
                <a:ea typeface="Calibri" panose="020F0502020204030204" pitchFamily="34" charset="0"/>
                <a:cs typeface="Times New Roman"/>
              </a:rPr>
              <a:t>W</a:t>
            </a:r>
            <a:r>
              <a:rPr lang="en-NZ" sz="1800" dirty="0">
                <a:latin typeface="+mn-lt"/>
                <a:ea typeface="Calibri" panose="020F0502020204030204" pitchFamily="34" charset="0"/>
                <a:cs typeface="Times New Roman"/>
              </a:rPr>
              <a:t>hy / why not?</a:t>
            </a:r>
          </a:p>
          <a:p>
            <a:pPr marL="342900" indent="-342900">
              <a:buFont typeface="+mj-lt"/>
              <a:buAutoNum type="arabicPeriod"/>
            </a:pPr>
            <a:r>
              <a:rPr lang="en-NZ" sz="1800" dirty="0">
                <a:ea typeface="Calibri" panose="020F0502020204030204" pitchFamily="34" charset="0"/>
                <a:cs typeface="Times New Roman"/>
              </a:rPr>
              <a:t>Do you have any other comments about your experiences?</a:t>
            </a:r>
            <a:endParaRPr lang="en-NZ" sz="1800" dirty="0">
              <a:latin typeface="+mn-lt"/>
              <a:ea typeface="Calibri" panose="020F0502020204030204" pitchFamily="34" charset="0"/>
              <a:cs typeface="Times New Roman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46138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3B836-AA7E-E48E-BF2C-7E47930A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09" y="381000"/>
            <a:ext cx="11108756" cy="762291"/>
          </a:xfrm>
        </p:spPr>
        <p:txBody>
          <a:bodyPr/>
          <a:lstStyle/>
          <a:p>
            <a:r>
              <a:rPr lang="en-NZ" dirty="0"/>
              <a:t>Sense of community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7A32C-D020-FBDE-A990-A8B14BD6F3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35782" y="3183775"/>
            <a:ext cx="6103917" cy="1043842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50% of respondents indicated their sense of community increased.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D2ED098-760C-A5E2-F59F-262C3166DC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080172"/>
              </p:ext>
            </p:extLst>
          </p:nvPr>
        </p:nvGraphicFramePr>
        <p:xfrm>
          <a:off x="436677" y="1341911"/>
          <a:ext cx="4503458" cy="513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4561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3B836-AA7E-E48E-BF2C-7E47930A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09" y="381001"/>
            <a:ext cx="11108756" cy="615444"/>
          </a:xfrm>
        </p:spPr>
        <p:txBody>
          <a:bodyPr/>
          <a:lstStyle/>
          <a:p>
            <a:r>
              <a:rPr lang="en-NZ" dirty="0"/>
              <a:t>Sense of community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7A32C-D020-FBDE-A990-A8B14BD6F3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7332" y="1143291"/>
            <a:ext cx="9397336" cy="4718265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People who volunteered more frequently reported a greater increase in their sense of community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3E57D4-D52F-23DA-ED1F-66EFAE9E42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920943"/>
              </p:ext>
            </p:extLst>
          </p:nvPr>
        </p:nvGraphicFramePr>
        <p:xfrm>
          <a:off x="1971304" y="1943100"/>
          <a:ext cx="8550234" cy="508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9112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3B836-AA7E-E48E-BF2C-7E47930A6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Satisfaction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7A32C-D020-FBDE-A990-A8B14BD6F3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438" y="3201586"/>
            <a:ext cx="7011059" cy="4097873"/>
          </a:xfrm>
        </p:spPr>
        <p:txBody>
          <a:bodyPr/>
          <a:lstStyle/>
          <a:p>
            <a:pPr marL="0" indent="0">
              <a:buNone/>
            </a:pPr>
            <a:r>
              <a:rPr lang="en-NZ" dirty="0">
                <a:ea typeface="Calibri" panose="020F0502020204030204" pitchFamily="34" charset="0"/>
                <a:cs typeface="Times New Roman"/>
              </a:rPr>
              <a:t>80% of respondents were satisfied with being in this project (and 50% indicated they were very satisfied). </a:t>
            </a:r>
            <a:br>
              <a:rPr lang="en-NZ" dirty="0">
                <a:ea typeface="Calibri" panose="020F0502020204030204" pitchFamily="34" charset="0"/>
                <a:cs typeface="Times New Roman"/>
              </a:rPr>
            </a:br>
            <a:endParaRPr lang="en-NZ" dirty="0">
              <a:ea typeface="Calibri" panose="020F0502020204030204" pitchFamily="34" charset="0"/>
              <a:cs typeface="Times New Roman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8FA3BC3-E407-3A2D-4AEC-28182E9D0D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459050"/>
              </p:ext>
            </p:extLst>
          </p:nvPr>
        </p:nvGraphicFramePr>
        <p:xfrm>
          <a:off x="7303325" y="1341912"/>
          <a:ext cx="4548249" cy="5342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985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208C0-3394-5B3C-163C-4CA69ED2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Satisfaction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20F979A-2715-4659-01B5-8DB568A53577}"/>
              </a:ext>
            </a:extLst>
          </p:cNvPr>
          <p:cNvSpPr/>
          <p:nvPr/>
        </p:nvSpPr>
        <p:spPr>
          <a:xfrm>
            <a:off x="553014" y="3611510"/>
            <a:ext cx="3598223" cy="2125683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NZ" sz="2000" i="1" dirty="0"/>
              <a:t>I have never been able to grow tomatoes before but Greg had some great tips</a:t>
            </a:r>
            <a:endParaRPr lang="en-NZ" sz="20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1FAF427-4CBE-FB56-2B2F-8377BB272A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2608" y="1895302"/>
            <a:ext cx="11108756" cy="695378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People reported that they have enjoyed learning gardening tips from others and have transferred the skills into their own gardens.</a:t>
            </a:r>
          </a:p>
          <a:p>
            <a:endParaRPr lang="en-NZ" dirty="0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9359D5D-44AE-1C83-8157-16D8432EA152}"/>
              </a:ext>
            </a:extLst>
          </p:cNvPr>
          <p:cNvSpPr/>
          <p:nvPr/>
        </p:nvSpPr>
        <p:spPr>
          <a:xfrm>
            <a:off x="4353207" y="3611511"/>
            <a:ext cx="3598223" cy="2125683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 algn="ctr">
              <a:buNone/>
            </a:pPr>
            <a:r>
              <a:rPr lang="en-NZ" sz="2000" i="1" dirty="0"/>
              <a:t>I know now what vegetables to plant in which season and my own garden is doing amazing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2A2D3742-C36F-1D4D-1687-FEBD1A065B6B}"/>
              </a:ext>
            </a:extLst>
          </p:cNvPr>
          <p:cNvSpPr/>
          <p:nvPr/>
        </p:nvSpPr>
        <p:spPr>
          <a:xfrm>
            <a:off x="8153400" y="3611512"/>
            <a:ext cx="3598223" cy="2125683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NZ" sz="2000" i="1" dirty="0"/>
              <a:t>It has been really fun, I’ve learned so much about gardening</a:t>
            </a:r>
          </a:p>
        </p:txBody>
      </p:sp>
    </p:spTree>
    <p:extLst>
      <p:ext uri="{BB962C8B-B14F-4D97-AF65-F5344CB8AC3E}">
        <p14:creationId xmlns:p14="http://schemas.microsoft.com/office/powerpoint/2010/main" val="2339566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3B836-AA7E-E48E-BF2C-7E47930A6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Future involvement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7A32C-D020-FBDE-A990-A8B14BD6F3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2608" y="1895301"/>
            <a:ext cx="11549392" cy="4097873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73% of community volunteers would like to continue to be involved.</a:t>
            </a:r>
          </a:p>
          <a:p>
            <a:endParaRPr lang="en-NZ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1D0921F-506E-2B76-25A4-D69178B392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755627"/>
              </p:ext>
            </p:extLst>
          </p:nvPr>
        </p:nvGraphicFramePr>
        <p:xfrm>
          <a:off x="3100981" y="2400662"/>
          <a:ext cx="5990038" cy="428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219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3842E-01B9-5797-3463-5C2E2C29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Future involvement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6AB93D-D370-4DF8-AC9C-0242928DA0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People reported that they have enjoyed connecting with others and having a purpose.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5A84491-AC93-BA0F-0983-0E970E912B71}"/>
              </a:ext>
            </a:extLst>
          </p:cNvPr>
          <p:cNvSpPr/>
          <p:nvPr/>
        </p:nvSpPr>
        <p:spPr>
          <a:xfrm>
            <a:off x="555171" y="3669475"/>
            <a:ext cx="3598223" cy="2125683"/>
          </a:xfrm>
          <a:prstGeom prst="wedgeRectCallou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 algn="ctr">
              <a:buNone/>
            </a:pPr>
            <a:r>
              <a:rPr lang="en-NZ" sz="2000" i="1" dirty="0"/>
              <a:t>I moved a few months ago so this was a good way to meet others in my area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C30D3F7-B5C6-E33E-9231-BC1930E30D8F}"/>
              </a:ext>
            </a:extLst>
          </p:cNvPr>
          <p:cNvSpPr/>
          <p:nvPr/>
        </p:nvSpPr>
        <p:spPr>
          <a:xfrm>
            <a:off x="4296888" y="3669473"/>
            <a:ext cx="3598223" cy="2125683"/>
          </a:xfrm>
          <a:prstGeom prst="wedgeRectCallou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000" i="1" dirty="0"/>
              <a:t>It’s given me something to do on the weekends that isn’t watching tv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08C688E-DE1A-3707-439F-9035F9F92DB6}"/>
              </a:ext>
            </a:extLst>
          </p:cNvPr>
          <p:cNvSpPr/>
          <p:nvPr/>
        </p:nvSpPr>
        <p:spPr>
          <a:xfrm>
            <a:off x="8038605" y="3669473"/>
            <a:ext cx="3598223" cy="2125683"/>
          </a:xfrm>
          <a:prstGeom prst="wedgeRectCallou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NZ" sz="2000" i="1" dirty="0"/>
              <a:t>We decided to brainstorm other ways we can make a difference too</a:t>
            </a:r>
          </a:p>
        </p:txBody>
      </p:sp>
    </p:spTree>
    <p:extLst>
      <p:ext uri="{BB962C8B-B14F-4D97-AF65-F5344CB8AC3E}">
        <p14:creationId xmlns:p14="http://schemas.microsoft.com/office/powerpoint/2010/main" val="1888951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59022-E6CA-0D16-B62F-B10CEB2B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09" y="381000"/>
            <a:ext cx="11108756" cy="794657"/>
          </a:xfrm>
        </p:spPr>
        <p:txBody>
          <a:bodyPr/>
          <a:lstStyle/>
          <a:p>
            <a:r>
              <a:rPr lang="en-NZ" dirty="0"/>
              <a:t>Considerations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07AA12-B847-F7ED-196B-B358A2F6BE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2609" y="1175657"/>
            <a:ext cx="11108756" cy="493920"/>
          </a:xfrm>
        </p:spPr>
        <p:txBody>
          <a:bodyPr/>
          <a:lstStyle/>
          <a:p>
            <a:r>
              <a:rPr lang="en-NZ" dirty="0"/>
              <a:t>Plan your evaluation up front before you start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A218D0-975B-6D4E-7646-1D7326AF0D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2609" y="1876302"/>
            <a:ext cx="11108756" cy="4116874"/>
          </a:xfrm>
        </p:spPr>
        <p:txBody>
          <a:bodyPr/>
          <a:lstStyle/>
          <a:p>
            <a:r>
              <a:rPr lang="en-NZ" sz="2400" dirty="0"/>
              <a:t>Research ethics</a:t>
            </a:r>
          </a:p>
          <a:p>
            <a:r>
              <a:rPr lang="en-NZ" sz="2400" dirty="0"/>
              <a:t>What is the purpose of our evaluation?</a:t>
            </a:r>
          </a:p>
          <a:p>
            <a:r>
              <a:rPr lang="en-NZ" sz="2400" dirty="0"/>
              <a:t>What questions should we cover?</a:t>
            </a:r>
          </a:p>
          <a:p>
            <a:r>
              <a:rPr lang="en-NZ" sz="2400" dirty="0"/>
              <a:t>What type of evaluation are we doing?</a:t>
            </a:r>
          </a:p>
          <a:p>
            <a:r>
              <a:rPr lang="en-NZ" sz="2400" dirty="0"/>
              <a:t>Who is the best person to carry out the evaluation?</a:t>
            </a:r>
          </a:p>
          <a:p>
            <a:r>
              <a:rPr lang="en-NZ" sz="2400" dirty="0"/>
              <a:t>What are the best methods to use?</a:t>
            </a:r>
          </a:p>
          <a:p>
            <a:r>
              <a:rPr lang="en-NZ" sz="2400" dirty="0"/>
              <a:t>What data sources do we have available to us?</a:t>
            </a:r>
          </a:p>
          <a:p>
            <a:r>
              <a:rPr lang="en-NZ" sz="2400" dirty="0"/>
              <a:t>How much time and resources do we have that we can put into the evaluation?</a:t>
            </a:r>
          </a:p>
        </p:txBody>
      </p:sp>
    </p:spTree>
    <p:extLst>
      <p:ext uri="{BB962C8B-B14F-4D97-AF65-F5344CB8AC3E}">
        <p14:creationId xmlns:p14="http://schemas.microsoft.com/office/powerpoint/2010/main" val="3533986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418C-1842-E63C-5F64-FC9507C5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Basic research ethics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382995-CC1C-B22F-F7D0-57A6B529E6B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F34C17-176D-1CF3-5832-BDFD2F34B19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2609" y="2405270"/>
            <a:ext cx="6156776" cy="3587905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Minimise risks, maximise benefits</a:t>
            </a:r>
          </a:p>
          <a:p>
            <a:pPr marL="0" indent="0">
              <a:buNone/>
            </a:pPr>
            <a:r>
              <a:rPr lang="en-NZ" dirty="0"/>
              <a:t>Obtain consent</a:t>
            </a:r>
          </a:p>
          <a:p>
            <a:pPr marL="0" indent="0">
              <a:buNone/>
            </a:pPr>
            <a:r>
              <a:rPr lang="en-NZ" dirty="0"/>
              <a:t>Protect anonymity or confidentiality</a:t>
            </a:r>
          </a:p>
          <a:p>
            <a:pPr marL="0" indent="0">
              <a:buNone/>
            </a:pPr>
            <a:r>
              <a:rPr lang="en-NZ" dirty="0"/>
              <a:t>Be honest and transparent</a:t>
            </a:r>
          </a:p>
          <a:p>
            <a:pPr marL="0" indent="0">
              <a:buNone/>
            </a:pPr>
            <a:r>
              <a:rPr lang="en-NZ" dirty="0"/>
              <a:t>Be neutral and objective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1280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4A47E-C206-AFBA-0837-ABCC14BF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evaluative research?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A3E85F-5F74-42AB-FBEE-1EB7BC38A92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FE9C140-3DA9-6478-CC57-40F8833A3D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2609" y="2671948"/>
            <a:ext cx="11108756" cy="332122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NZ" dirty="0"/>
              <a:t>It is a systematic inquiry into how a project, programme, activity meets the gap it’s set out to, and understand whether it has been effective and had the intended effects.</a:t>
            </a:r>
          </a:p>
        </p:txBody>
      </p:sp>
    </p:spTree>
    <p:extLst>
      <p:ext uri="{BB962C8B-B14F-4D97-AF65-F5344CB8AC3E}">
        <p14:creationId xmlns:p14="http://schemas.microsoft.com/office/powerpoint/2010/main" val="2109222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B54B-E2C2-8DB6-FC99-59D50D28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Now you’re done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D04C54-1B8E-98E0-9A11-A99D07FBDE1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4CA797-CD81-4699-0460-32456F635D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Use the information</a:t>
            </a:r>
          </a:p>
          <a:p>
            <a:r>
              <a:rPr lang="en-NZ" dirty="0"/>
              <a:t>Don’t just tick a box. You now have a wealth of information in front of you. What do you change about your programme?</a:t>
            </a:r>
          </a:p>
          <a:p>
            <a:r>
              <a:rPr lang="en-NZ" dirty="0"/>
              <a:t>Can you use this information to expand your programme?</a:t>
            </a:r>
          </a:p>
          <a:p>
            <a:r>
              <a:rPr lang="en-NZ" dirty="0"/>
              <a:t>If it didn’t work, do you know why not – take this into planning the next activity.</a:t>
            </a:r>
          </a:p>
        </p:txBody>
      </p:sp>
    </p:spTree>
    <p:extLst>
      <p:ext uri="{BB962C8B-B14F-4D97-AF65-F5344CB8AC3E}">
        <p14:creationId xmlns:p14="http://schemas.microsoft.com/office/powerpoint/2010/main" val="3283331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71651-F733-8962-50BC-083ACAD9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Final comments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EDB666-EAE2-ABEE-1472-DE95DD7ADE5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93FFD9-E83D-BFB8-D97A-4256A06DBE9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Evaluate your evaluation</a:t>
            </a:r>
          </a:p>
          <a:p>
            <a:r>
              <a:rPr lang="en-NZ" dirty="0"/>
              <a:t>Did you ask the right questions?</a:t>
            </a:r>
          </a:p>
          <a:p>
            <a:r>
              <a:rPr lang="en-NZ" dirty="0"/>
              <a:t>Did you measure the right things?</a:t>
            </a:r>
          </a:p>
          <a:p>
            <a:r>
              <a:rPr lang="en-NZ" dirty="0"/>
              <a:t>Did it accurately tell the story of what was happening?</a:t>
            </a:r>
          </a:p>
          <a:p>
            <a:r>
              <a:rPr lang="en-NZ" dirty="0"/>
              <a:t>What can you do differently next time?</a:t>
            </a:r>
          </a:p>
        </p:txBody>
      </p:sp>
    </p:spTree>
    <p:extLst>
      <p:ext uri="{BB962C8B-B14F-4D97-AF65-F5344CB8AC3E}">
        <p14:creationId xmlns:p14="http://schemas.microsoft.com/office/powerpoint/2010/main" val="1957375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807CC6-ED04-DBE7-AEF9-E09247AA8308}"/>
              </a:ext>
            </a:extLst>
          </p:cNvPr>
          <p:cNvSpPr txBox="1"/>
          <p:nvPr/>
        </p:nvSpPr>
        <p:spPr>
          <a:xfrm>
            <a:off x="225631" y="6400800"/>
            <a:ext cx="570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Tegan.Andrews@hcc.govt.nz</a:t>
            </a:r>
          </a:p>
        </p:txBody>
      </p:sp>
    </p:spTree>
    <p:extLst>
      <p:ext uri="{BB962C8B-B14F-4D97-AF65-F5344CB8AC3E}">
        <p14:creationId xmlns:p14="http://schemas.microsoft.com/office/powerpoint/2010/main" val="377281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0396A-D370-9848-053C-269BEBBED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09" y="381000"/>
            <a:ext cx="11108756" cy="866775"/>
          </a:xfrm>
        </p:spPr>
        <p:txBody>
          <a:bodyPr/>
          <a:lstStyle/>
          <a:p>
            <a:r>
              <a:rPr lang="en-NZ" dirty="0"/>
              <a:t>Why evaluate?</a:t>
            </a:r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F6658AED-B989-6648-6940-243515D32D13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6716531"/>
              </p:ext>
            </p:extLst>
          </p:nvPr>
        </p:nvGraphicFramePr>
        <p:xfrm>
          <a:off x="321304" y="1733797"/>
          <a:ext cx="11549391" cy="436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42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4977-47D8-CC17-880B-8F21F380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09" y="381001"/>
            <a:ext cx="11108756" cy="842158"/>
          </a:xfrm>
        </p:spPr>
        <p:txBody>
          <a:bodyPr/>
          <a:lstStyle/>
          <a:p>
            <a:r>
              <a:rPr lang="en-NZ" dirty="0"/>
              <a:t>Key types of evaluation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2BF6B-F744-A6BF-F410-6788D5E8E8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2608" y="1706563"/>
            <a:ext cx="10731974" cy="4286611"/>
          </a:xfrm>
        </p:spPr>
        <p:txBody>
          <a:bodyPr/>
          <a:lstStyle/>
          <a:p>
            <a:pPr marL="0" indent="0">
              <a:buNone/>
            </a:pPr>
            <a:r>
              <a:rPr lang="en-NZ" sz="2600" b="1" dirty="0">
                <a:solidFill>
                  <a:srgbClr val="0072BC"/>
                </a:solidFill>
              </a:rPr>
              <a:t>Formative</a:t>
            </a:r>
          </a:p>
          <a:p>
            <a:r>
              <a:rPr lang="en-NZ" sz="2600" dirty="0"/>
              <a:t>Addresses the strengths and weaknesses of the outlined approach</a:t>
            </a:r>
          </a:p>
          <a:p>
            <a:r>
              <a:rPr lang="en-NZ" sz="2600" dirty="0"/>
              <a:t>How relevant is the programme, project, product to the problem or the people it serves?</a:t>
            </a:r>
          </a:p>
          <a:p>
            <a:r>
              <a:rPr lang="en-NZ" sz="2600" dirty="0"/>
              <a:t>Allows for changes during the implementation phase</a:t>
            </a:r>
          </a:p>
          <a:p>
            <a:pPr marL="0" indent="0">
              <a:buNone/>
            </a:pPr>
            <a:r>
              <a:rPr lang="en-NZ" sz="2600" b="1" dirty="0">
                <a:solidFill>
                  <a:srgbClr val="0072BC"/>
                </a:solidFill>
              </a:rPr>
              <a:t>Process</a:t>
            </a:r>
          </a:p>
          <a:p>
            <a:r>
              <a:rPr lang="en-NZ" sz="2600" dirty="0"/>
              <a:t>Looks at the implementation of the programme or project</a:t>
            </a:r>
          </a:p>
          <a:p>
            <a:r>
              <a:rPr lang="en-NZ" sz="2600" dirty="0"/>
              <a:t>Measures the effort (input) required for the output</a:t>
            </a:r>
            <a:endParaRPr lang="en-NZ" sz="2600" b="1" dirty="0"/>
          </a:p>
        </p:txBody>
      </p:sp>
    </p:spTree>
    <p:extLst>
      <p:ext uri="{BB962C8B-B14F-4D97-AF65-F5344CB8AC3E}">
        <p14:creationId xmlns:p14="http://schemas.microsoft.com/office/powerpoint/2010/main" val="313257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64977-47D8-CC17-880B-8F21F380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09" y="531865"/>
            <a:ext cx="11108756" cy="750670"/>
          </a:xfrm>
        </p:spPr>
        <p:txBody>
          <a:bodyPr/>
          <a:lstStyle/>
          <a:p>
            <a:r>
              <a:rPr lang="en-NZ" dirty="0"/>
              <a:t>Key types of evaluation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2BF6B-F744-A6BF-F410-6788D5E8E8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2609" y="1675916"/>
            <a:ext cx="10787392" cy="4369573"/>
          </a:xfrm>
        </p:spPr>
        <p:txBody>
          <a:bodyPr/>
          <a:lstStyle/>
          <a:p>
            <a:pPr marL="0" indent="0">
              <a:buNone/>
            </a:pPr>
            <a:r>
              <a:rPr lang="en-NZ" sz="2600" b="1" dirty="0">
                <a:solidFill>
                  <a:srgbClr val="0072BC"/>
                </a:solidFill>
              </a:rPr>
              <a:t>Outcome</a:t>
            </a:r>
          </a:p>
          <a:p>
            <a:r>
              <a:rPr lang="en-NZ" sz="2600" dirty="0"/>
              <a:t>Measures the effect and changes that result from the project</a:t>
            </a:r>
          </a:p>
          <a:p>
            <a:r>
              <a:rPr lang="en-NZ" sz="2600" dirty="0"/>
              <a:t>Assesses the outcomes for the target audience (an increase or decrease in your success measures)</a:t>
            </a:r>
            <a:endParaRPr lang="en-NZ" sz="2600" b="1" dirty="0">
              <a:solidFill>
                <a:srgbClr val="0072BC"/>
              </a:solidFill>
            </a:endParaRPr>
          </a:p>
          <a:p>
            <a:pPr marL="0" indent="0">
              <a:buNone/>
            </a:pPr>
            <a:r>
              <a:rPr lang="en-NZ" sz="2600" b="1" dirty="0">
                <a:solidFill>
                  <a:srgbClr val="0072BC"/>
                </a:solidFill>
              </a:rPr>
              <a:t>Impact</a:t>
            </a:r>
          </a:p>
          <a:p>
            <a:r>
              <a:rPr lang="en-NZ" sz="2600" dirty="0"/>
              <a:t>Measures bigger picture outcomes at a community level</a:t>
            </a:r>
          </a:p>
          <a:p>
            <a:r>
              <a:rPr lang="en-NZ" sz="2600" dirty="0"/>
              <a:t>Aims to determine a causal relationship between the project and outcome</a:t>
            </a:r>
          </a:p>
        </p:txBody>
      </p:sp>
    </p:spTree>
    <p:extLst>
      <p:ext uri="{BB962C8B-B14F-4D97-AF65-F5344CB8AC3E}">
        <p14:creationId xmlns:p14="http://schemas.microsoft.com/office/powerpoint/2010/main" val="307310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2A45-71CA-3B44-E2E1-BF29A7EE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Scope of the evaluation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77191B-82CF-BA69-8A1B-EBEE56786DA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NZ" dirty="0"/>
              <a:t>A good evaluation should cover: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5E90FB1A-4060-6C28-FEE9-B3B1A0AAD33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61194080"/>
              </p:ext>
            </p:extLst>
          </p:nvPr>
        </p:nvGraphicFramePr>
        <p:xfrm>
          <a:off x="642609" y="2405270"/>
          <a:ext cx="11108756" cy="3587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290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C482-452B-78FF-4E67-5D17FD10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2204E-3198-A1A2-060D-20922D8BFB5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2608" y="1895301"/>
            <a:ext cx="10787392" cy="4097873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Community garden project</a:t>
            </a:r>
          </a:p>
          <a:p>
            <a:r>
              <a:rPr lang="en-NZ" dirty="0"/>
              <a:t>The creation of a community garden which provides fresh fruit and </a:t>
            </a:r>
            <a:r>
              <a:rPr lang="en-NZ" dirty="0" err="1"/>
              <a:t>vege</a:t>
            </a:r>
            <a:r>
              <a:rPr lang="en-NZ" dirty="0"/>
              <a:t> for food banks in Hamilton, fostering a sense of community for those involved and providing fresh kai for those in need.</a:t>
            </a:r>
          </a:p>
        </p:txBody>
      </p:sp>
      <p:pic>
        <p:nvPicPr>
          <p:cNvPr id="8" name="Graphic 7" descr="Fruit bowl with solid fill">
            <a:extLst>
              <a:ext uri="{FF2B5EF4-FFF2-40B4-BE49-F238E27FC236}">
                <a16:creationId xmlns:a16="http://schemas.microsoft.com/office/drawing/2014/main" id="{BE387480-01F4-6975-930D-52E25CE99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9418" y="4392974"/>
            <a:ext cx="1579418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4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49C2-50DC-FE56-938B-4ADDFAF8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Project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F721F-5045-43FB-B861-D204B4A43C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2608" y="2541319"/>
            <a:ext cx="11108756" cy="22800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Create a community garden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Use it to provide fresh fruit and </a:t>
            </a:r>
            <a:r>
              <a:rPr lang="en-NZ" dirty="0" err="1"/>
              <a:t>vege</a:t>
            </a:r>
            <a:r>
              <a:rPr lang="en-NZ" dirty="0"/>
              <a:t> for foodbanks in Hamilton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Foster a sense of community for those involved in volunteering</a:t>
            </a:r>
          </a:p>
        </p:txBody>
      </p:sp>
    </p:spTree>
    <p:extLst>
      <p:ext uri="{BB962C8B-B14F-4D97-AF65-F5344CB8AC3E}">
        <p14:creationId xmlns:p14="http://schemas.microsoft.com/office/powerpoint/2010/main" val="1881608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C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DBA4B"/>
      </a:accent1>
      <a:accent2>
        <a:srgbClr val="005EB8"/>
      </a:accent2>
      <a:accent3>
        <a:srgbClr val="F17B2F"/>
      </a:accent3>
      <a:accent4>
        <a:srgbClr val="E7BC51"/>
      </a:accent4>
      <a:accent5>
        <a:srgbClr val="00A3A1"/>
      </a:accent5>
      <a:accent6>
        <a:srgbClr val="C7C2A7"/>
      </a:accent6>
      <a:hlink>
        <a:srgbClr val="0563C1"/>
      </a:hlink>
      <a:folHlink>
        <a:srgbClr val="954F72"/>
      </a:folHlink>
    </a:clrScheme>
    <a:fontScheme name="HCC (Avenir Next LT Pro)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4EDE0464991048B83D2928B73FE5BA" ma:contentTypeVersion="14" ma:contentTypeDescription="Create a new document." ma:contentTypeScope="" ma:versionID="78a95cbd2baf0407c438334f09e1134a">
  <xsd:schema xmlns:xsd="http://www.w3.org/2001/XMLSchema" xmlns:xs="http://www.w3.org/2001/XMLSchema" xmlns:p="http://schemas.microsoft.com/office/2006/metadata/properties" xmlns:ns3="5a3c9aae-e437-4c88-9486-349b296e4d69" xmlns:ns4="253f5c02-c04e-4038-b1fc-2c41d4fd0244" targetNamespace="http://schemas.microsoft.com/office/2006/metadata/properties" ma:root="true" ma:fieldsID="9721f6220230b02851869b9421dc1d37" ns3:_="" ns4:_="">
    <xsd:import namespace="5a3c9aae-e437-4c88-9486-349b296e4d69"/>
    <xsd:import namespace="253f5c02-c04e-4038-b1fc-2c41d4fd02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c9aae-e437-4c88-9486-349b296e4d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f5c02-c04e-4038-b1fc-2c41d4fd02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53f5c02-c04e-4038-b1fc-2c41d4fd0244" xsi:nil="true"/>
    <_activity xmlns="253f5c02-c04e-4038-b1fc-2c41d4fd0244" xsi:nil="true"/>
  </documentManagement>
</p:properties>
</file>

<file path=customXml/itemProps1.xml><?xml version="1.0" encoding="utf-8"?>
<ds:datastoreItem xmlns:ds="http://schemas.openxmlformats.org/officeDocument/2006/customXml" ds:itemID="{11E09561-8784-48CB-B53B-606754E83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3c9aae-e437-4c88-9486-349b296e4d69"/>
    <ds:schemaRef ds:uri="253f5c02-c04e-4038-b1fc-2c41d4fd02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076B5C-85B0-4D30-852D-5E5312EEA9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42FAFE-88B4-49B4-9588-86CB0E564E50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53f5c02-c04e-4038-b1fc-2c41d4fd0244"/>
    <ds:schemaRef ds:uri="5a3c9aae-e437-4c88-9486-349b296e4d69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TM45331398</Template>
  <TotalTime>0</TotalTime>
  <Words>1927</Words>
  <Application>Microsoft Office PowerPoint</Application>
  <PresentationFormat>Widescreen</PresentationFormat>
  <Paragraphs>243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Avenir Next LT Pro</vt:lpstr>
      <vt:lpstr>Avenir Next LT Pro Demi</vt:lpstr>
      <vt:lpstr>Avenir Next LT Pro Light</vt:lpstr>
      <vt:lpstr>Calibri</vt:lpstr>
      <vt:lpstr>Office Theme</vt:lpstr>
      <vt:lpstr>Measuring your impact:  An introduction to evaluation research</vt:lpstr>
      <vt:lpstr>About me</vt:lpstr>
      <vt:lpstr>What is evaluative research?</vt:lpstr>
      <vt:lpstr>Why evaluate?</vt:lpstr>
      <vt:lpstr>Key types of evaluation</vt:lpstr>
      <vt:lpstr>Key types of evaluation</vt:lpstr>
      <vt:lpstr>Scope of the evaluation</vt:lpstr>
      <vt:lpstr>Example</vt:lpstr>
      <vt:lpstr>Project aims</vt:lpstr>
      <vt:lpstr>Our data sources</vt:lpstr>
      <vt:lpstr>Understanding relevance</vt:lpstr>
      <vt:lpstr>Understanding relevance</vt:lpstr>
      <vt:lpstr>Understanding effectiveness</vt:lpstr>
      <vt:lpstr>Understanding efficiency</vt:lpstr>
      <vt:lpstr>Understanding efficiency</vt:lpstr>
      <vt:lpstr>Understanding the impact</vt:lpstr>
      <vt:lpstr>Understanding the project’s sustainability</vt:lpstr>
      <vt:lpstr>Choosing methodology</vt:lpstr>
      <vt:lpstr>Methodology</vt:lpstr>
      <vt:lpstr>Writing good questions</vt:lpstr>
      <vt:lpstr>Survey questions</vt:lpstr>
      <vt:lpstr>Sense of community</vt:lpstr>
      <vt:lpstr>Sense of community</vt:lpstr>
      <vt:lpstr>Satisfaction</vt:lpstr>
      <vt:lpstr>Satisfaction</vt:lpstr>
      <vt:lpstr>Future involvement</vt:lpstr>
      <vt:lpstr>Future involvement</vt:lpstr>
      <vt:lpstr>Considerations</vt:lpstr>
      <vt:lpstr>Basic research ethics</vt:lpstr>
      <vt:lpstr>Now you’re done</vt:lpstr>
      <vt:lpstr>Final comments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your impact:  An introduction to evaluation research</dc:title>
  <dc:creator/>
  <cp:lastModifiedBy/>
  <cp:revision>1</cp:revision>
  <dcterms:created xsi:type="dcterms:W3CDTF">2021-09-06T16:30:14Z</dcterms:created>
  <dcterms:modified xsi:type="dcterms:W3CDTF">2023-10-31T04:44:54Z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0x0101008D4EDE0464991048B83D2928B73FE5BA</vt:lpwstr>
  </property>
</Properties>
</file>